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61" r:id="rId5"/>
    <p:sldId id="260" r:id="rId6"/>
    <p:sldId id="264" r:id="rId7"/>
    <p:sldId id="265" r:id="rId8"/>
    <p:sldId id="262" r:id="rId9"/>
    <p:sldId id="263" r:id="rId10"/>
    <p:sldId id="267" r:id="rId11"/>
    <p:sldId id="259" r:id="rId12"/>
    <p:sldId id="268" r:id="rId13"/>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513"/>
    <a:srgbClr val="F159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3" d="100"/>
          <a:sy n="103" d="100"/>
        </p:scale>
        <p:origin x="139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408411-CDB0-416F-92D9-A29FBE99B45F}" type="datetimeFigureOut">
              <a:rPr lang="es-CL" smtClean="0"/>
              <a:t>09-11-2020</a:t>
            </a:fld>
            <a:endParaRPr lang="es-CL"/>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3597021-8E32-486E-B7FC-EAEB7C53FFDD}" type="slidenum">
              <a:rPr lang="es-CL" smtClean="0"/>
              <a:t>‹Nº›</a:t>
            </a:fld>
            <a:endParaRPr lang="es-CL"/>
          </a:p>
        </p:txBody>
      </p:sp>
    </p:spTree>
    <p:extLst>
      <p:ext uri="{BB962C8B-B14F-4D97-AF65-F5344CB8AC3E}">
        <p14:creationId xmlns:p14="http://schemas.microsoft.com/office/powerpoint/2010/main" val="3134348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L"/>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E3DCBB4-A5F7-49E0-BA24-E07D4F2059BC}" type="datetimeFigureOut">
              <a:rPr lang="es-CL" smtClean="0"/>
              <a:t>09-11-2020</a:t>
            </a:fld>
            <a:endParaRPr lang="es-CL"/>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CL"/>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61ECC9-BAFF-45F1-A58C-E4E41D18CB94}" type="slidenum">
              <a:rPr lang="es-CL" smtClean="0"/>
              <a:t>‹Nº›</a:t>
            </a:fld>
            <a:endParaRPr lang="es-CL"/>
          </a:p>
        </p:txBody>
      </p:sp>
    </p:spTree>
    <p:extLst>
      <p:ext uri="{BB962C8B-B14F-4D97-AF65-F5344CB8AC3E}">
        <p14:creationId xmlns:p14="http://schemas.microsoft.com/office/powerpoint/2010/main" val="1744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164D3773-6D17-4B55-82EB-6D6A8E7F5349}" type="datetimeFigureOut">
              <a:rPr lang="es-CL" smtClean="0"/>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276959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164D3773-6D17-4B55-82EB-6D6A8E7F5349}" type="datetimeFigureOut">
              <a:rPr lang="es-CL" smtClean="0"/>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410598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164D3773-6D17-4B55-82EB-6D6A8E7F5349}" type="datetimeFigureOut">
              <a:rPr lang="es-CL" smtClean="0"/>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37795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164D3773-6D17-4B55-82EB-6D6A8E7F5349}" type="datetimeFigureOut">
              <a:rPr lang="es-CL" smtClean="0"/>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197141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4D3773-6D17-4B55-82EB-6D6A8E7F5349}" type="datetimeFigureOut">
              <a:rPr lang="es-CL" smtClean="0"/>
              <a:t>09-11-2020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399335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164D3773-6D17-4B55-82EB-6D6A8E7F5349}" type="datetimeFigureOut">
              <a:rPr lang="es-CL" smtClean="0"/>
              <a:t>09-11-2020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383878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164D3773-6D17-4B55-82EB-6D6A8E7F5349}" type="datetimeFigureOut">
              <a:rPr lang="es-CL" smtClean="0"/>
              <a:t>09-11-2020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78584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164D3773-6D17-4B55-82EB-6D6A8E7F5349}" type="datetimeFigureOut">
              <a:rPr lang="es-CL" smtClean="0"/>
              <a:t>09-11-2020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124193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4D3773-6D17-4B55-82EB-6D6A8E7F5349}" type="datetimeFigureOut">
              <a:rPr lang="es-CL" smtClean="0"/>
              <a:t>09-11-2020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429229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D3773-6D17-4B55-82EB-6D6A8E7F5349}" type="datetimeFigureOut">
              <a:rPr lang="es-CL" smtClean="0"/>
              <a:t>09-11-2020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198307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4D3773-6D17-4B55-82EB-6D6A8E7F5349}" type="datetimeFigureOut">
              <a:rPr lang="es-CL" smtClean="0"/>
              <a:t>09-11-2020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538BBB4-2193-4B31-AC42-77B17D7FCCC5}" type="slidenum">
              <a:rPr lang="es-CL" smtClean="0"/>
              <a:t>‹Nº›</a:t>
            </a:fld>
            <a:endParaRPr lang="es-CL"/>
          </a:p>
        </p:txBody>
      </p:sp>
    </p:spTree>
    <p:extLst>
      <p:ext uri="{BB962C8B-B14F-4D97-AF65-F5344CB8AC3E}">
        <p14:creationId xmlns:p14="http://schemas.microsoft.com/office/powerpoint/2010/main" val="24622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D3773-6D17-4B55-82EB-6D6A8E7F5349}" type="datetimeFigureOut">
              <a:rPr lang="es-CL" smtClean="0"/>
              <a:t>09-11-2020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8BBB4-2193-4B31-AC42-77B17D7FCCC5}" type="slidenum">
              <a:rPr lang="es-CL" smtClean="0"/>
              <a:t>‹Nº›</a:t>
            </a:fld>
            <a:endParaRPr lang="es-CL"/>
          </a:p>
        </p:txBody>
      </p:sp>
    </p:spTree>
    <p:extLst>
      <p:ext uri="{BB962C8B-B14F-4D97-AF65-F5344CB8AC3E}">
        <p14:creationId xmlns:p14="http://schemas.microsoft.com/office/powerpoint/2010/main" val="318185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 Id="rId9" Type="http://schemas.openxmlformats.org/officeDocument/2006/relationships/image" Target="../media/image28.emf"/></Relationships>
</file>

<file path=ppt/slides/_rels/slide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emf"/></Relationships>
</file>

<file path=ppt/slides/_rels/slide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insign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267" y="970914"/>
            <a:ext cx="572574" cy="657885"/>
          </a:xfrm>
          <a:prstGeom prst="rect">
            <a:avLst/>
          </a:prstGeom>
          <a:noFill/>
          <a:ln>
            <a:noFill/>
          </a:ln>
        </p:spPr>
      </p:pic>
      <p:sp>
        <p:nvSpPr>
          <p:cNvPr id="4" name="3 Rectángulo"/>
          <p:cNvSpPr/>
          <p:nvPr/>
        </p:nvSpPr>
        <p:spPr>
          <a:xfrm>
            <a:off x="1835696" y="1043484"/>
            <a:ext cx="4572000" cy="461665"/>
          </a:xfrm>
          <a:prstGeom prst="rect">
            <a:avLst/>
          </a:prstGeom>
        </p:spPr>
        <p:txBody>
          <a:bodyPr>
            <a:spAutoFit/>
          </a:bodyPr>
          <a:lstStyle/>
          <a:p>
            <a:pPr lvl="0" eaLnBrk="0" fontAlgn="base" hangingPunct="0">
              <a:spcBef>
                <a:spcPct val="0"/>
              </a:spcBef>
              <a:spcAft>
                <a:spcPct val="0"/>
              </a:spcAft>
              <a:tabLst>
                <a:tab pos="2806700" algn="ctr"/>
                <a:tab pos="5611813" algn="r"/>
              </a:tabLst>
            </a:pPr>
            <a:r>
              <a:rPr lang="es-CL" sz="1200" b="1" dirty="0">
                <a:solidFill>
                  <a:srgbClr val="FF0000"/>
                </a:solidFill>
                <a:latin typeface="Arial Narrow" pitchFamily="34" charset="0"/>
                <a:ea typeface="Calibri" pitchFamily="34" charset="0"/>
                <a:cs typeface="Times New Roman" pitchFamily="18" charset="0"/>
              </a:rPr>
              <a:t>COLEGIO HERMANOS CARRERA</a:t>
            </a:r>
            <a:endParaRPr lang="es-CL" sz="1200" b="1" dirty="0">
              <a:solidFill>
                <a:srgbClr val="FF0000"/>
              </a:solidFill>
              <a:latin typeface="Arial" pitchFamily="34" charset="0"/>
              <a:cs typeface="Arial" pitchFamily="34" charset="0"/>
            </a:endParaRPr>
          </a:p>
          <a:p>
            <a:pPr lvl="0" eaLnBrk="0" fontAlgn="base" hangingPunct="0">
              <a:spcBef>
                <a:spcPct val="0"/>
              </a:spcBef>
              <a:spcAft>
                <a:spcPct val="0"/>
              </a:spcAft>
              <a:tabLst>
                <a:tab pos="2806700" algn="ctr"/>
                <a:tab pos="5611813" algn="r"/>
              </a:tabLst>
            </a:pPr>
            <a:r>
              <a:rPr lang="es-CL" sz="1200" b="1" dirty="0">
                <a:solidFill>
                  <a:srgbClr val="FF0000"/>
                </a:solidFill>
                <a:latin typeface="Arial Narrow" pitchFamily="34" charset="0"/>
                <a:ea typeface="Calibri" pitchFamily="34" charset="0"/>
                <a:cs typeface="Times New Roman" pitchFamily="18" charset="0"/>
              </a:rPr>
              <a:t>                  RANCAGUA</a:t>
            </a:r>
            <a:endParaRPr lang="es-CL" sz="1200" b="1" dirty="0">
              <a:solidFill>
                <a:srgbClr val="FF0000"/>
              </a:solidFill>
            </a:endParaRPr>
          </a:p>
        </p:txBody>
      </p:sp>
      <p:sp>
        <p:nvSpPr>
          <p:cNvPr id="9" name="8 Rectángulo"/>
          <p:cNvSpPr/>
          <p:nvPr/>
        </p:nvSpPr>
        <p:spPr>
          <a:xfrm>
            <a:off x="1105266" y="1772816"/>
            <a:ext cx="6895862" cy="523220"/>
          </a:xfrm>
          <a:prstGeom prst="rect">
            <a:avLst/>
          </a:prstGeom>
          <a:noFill/>
        </p:spPr>
        <p:txBody>
          <a:bodyPr wrap="none" lIns="91440" tIns="45720" rIns="91440" bIns="45720">
            <a:spAutoFit/>
          </a:bodyPr>
          <a:lstStyle/>
          <a:p>
            <a:pPr algn="ctr"/>
            <a:r>
              <a:rPr lang="es-E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Trabajando con los números del 1 al 10</a:t>
            </a:r>
          </a:p>
        </p:txBody>
      </p:sp>
      <p:pic>
        <p:nvPicPr>
          <p:cNvPr id="10" name="Picture 2" descr="Los números. Canciones para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0718" y="2548633"/>
            <a:ext cx="4440119" cy="2342903"/>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299676" y="5099985"/>
            <a:ext cx="4572000" cy="923330"/>
          </a:xfrm>
          <a:prstGeom prst="rect">
            <a:avLst/>
          </a:prstGeom>
        </p:spPr>
        <p:txBody>
          <a:bodyPr>
            <a:spAutoFit/>
          </a:bodyPr>
          <a:lstStyle/>
          <a:p>
            <a:pPr algn="ct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Curso: Pre-Kínder</a:t>
            </a:r>
          </a:p>
          <a:p>
            <a:pPr algn="ctr"/>
            <a:r>
              <a:rPr lang="es-E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Educadora: </a:t>
            </a: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Gladys Leiva M</a:t>
            </a: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a:t>
            </a:r>
          </a:p>
          <a:p>
            <a:pPr algn="ctr"/>
            <a:r>
              <a:rPr lang="es-E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Asistente: Mariela </a:t>
            </a:r>
            <a:r>
              <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D</a:t>
            </a:r>
            <a:r>
              <a:rPr lang="es-E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íaz C.</a:t>
            </a:r>
            <a:endParaRPr lang="es-E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Tree>
    <p:extLst>
      <p:ext uri="{BB962C8B-B14F-4D97-AF65-F5344CB8AC3E}">
        <p14:creationId xmlns:p14="http://schemas.microsoft.com/office/powerpoint/2010/main" val="684789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988840"/>
            <a:ext cx="4890815" cy="4597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11560" y="260648"/>
            <a:ext cx="7992888" cy="830997"/>
          </a:xfrm>
          <a:prstGeom prst="rect">
            <a:avLst/>
          </a:prstGeom>
          <a:noFill/>
        </p:spPr>
        <p:txBody>
          <a:bodyPr wrap="square" lIns="91440" tIns="45720" rIns="91440" bIns="45720">
            <a:spAutoFit/>
          </a:bodyPr>
          <a:lstStyle/>
          <a:p>
            <a:pPr algn="ctr"/>
            <a:r>
              <a:rPr lang="es-ES" sz="2400" b="1" spc="300" dirty="0" smtClean="0">
                <a:ln w="11430" cmpd="sng">
                  <a:solidFill>
                    <a:schemeClr val="tx2"/>
                  </a:solidFill>
                  <a:prstDash val="solid"/>
                  <a:miter lim="800000"/>
                </a:ln>
                <a:solidFill>
                  <a:schemeClr val="tx2"/>
                </a:solidFill>
                <a:effectLst>
                  <a:glow rad="45500">
                    <a:schemeClr val="accent1">
                      <a:satMod val="220000"/>
                      <a:alpha val="35000"/>
                    </a:schemeClr>
                  </a:glow>
                </a:effectLst>
              </a:rPr>
              <a:t>Realizamos la experiencia de la caja de huevos,  durante la clase. </a:t>
            </a:r>
            <a:endParaRPr lang="es-ES" sz="2400" b="1" cap="none" spc="300" dirty="0">
              <a:ln w="11430" cmpd="sng">
                <a:solidFill>
                  <a:schemeClr val="tx2"/>
                </a:solidFill>
                <a:prstDash val="solid"/>
                <a:miter lim="800000"/>
              </a:ln>
              <a:solidFill>
                <a:schemeClr val="tx2"/>
              </a:solidFill>
              <a:effectLst>
                <a:glow rad="45500">
                  <a:schemeClr val="accent1">
                    <a:satMod val="220000"/>
                    <a:alpha val="35000"/>
                  </a:schemeClr>
                </a:glow>
              </a:effectLst>
            </a:endParaRPr>
          </a:p>
        </p:txBody>
      </p:sp>
      <p:sp>
        <p:nvSpPr>
          <p:cNvPr id="3" name="2 Rectángulo"/>
          <p:cNvSpPr/>
          <p:nvPr/>
        </p:nvSpPr>
        <p:spPr>
          <a:xfrm>
            <a:off x="251520" y="1772816"/>
            <a:ext cx="3672408" cy="3693319"/>
          </a:xfrm>
          <a:prstGeom prst="rect">
            <a:avLst/>
          </a:prstGeom>
        </p:spPr>
        <p:txBody>
          <a:bodyPr wrap="square">
            <a:spAutoFit/>
          </a:bodyPr>
          <a:lstStyle/>
          <a:p>
            <a:r>
              <a:rPr lang="es-ES" b="1" dirty="0">
                <a:solidFill>
                  <a:srgbClr val="C00000"/>
                </a:solidFill>
              </a:rPr>
              <a:t>Realizan juego “Juguemos a contar número y cantidad” Escriben con un plumón números del 1 al 10 en cada espacio de huevo. Cuenta fuera de la caja los objetos recolectados: “¿Cuántos hay?” “uno, dos, tres, cuatro, cinco, seis...” Señala con el dedo el objeto que cuentas, de esta manera nos aseguramos de no saltarnos ninguno. “¿Cuántos objetos hay de cada tipo?” Cuenta las veces que quieras con ayuda de la </a:t>
            </a:r>
            <a:r>
              <a:rPr lang="es-ES" b="1" dirty="0" smtClean="0">
                <a:solidFill>
                  <a:srgbClr val="C00000"/>
                </a:solidFill>
              </a:rPr>
              <a:t>caja.</a:t>
            </a:r>
            <a:endParaRPr lang="es-CL" b="1" dirty="0">
              <a:solidFill>
                <a:srgbClr val="C00000"/>
              </a:solidFill>
            </a:endParaRPr>
          </a:p>
        </p:txBody>
      </p:sp>
    </p:spTree>
    <p:extLst>
      <p:ext uri="{BB962C8B-B14F-4D97-AF65-F5344CB8AC3E}">
        <p14:creationId xmlns:p14="http://schemas.microsoft.com/office/powerpoint/2010/main" val="3583898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3202" y="38611"/>
            <a:ext cx="8372301" cy="126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971600" y="1700808"/>
            <a:ext cx="7056784" cy="954107"/>
          </a:xfrm>
          <a:prstGeom prst="rect">
            <a:avLst/>
          </a:prstGeom>
          <a:noFill/>
        </p:spPr>
        <p:txBody>
          <a:bodyPr wrap="square" rtlCol="0">
            <a:spAutoFit/>
          </a:bodyPr>
          <a:lstStyle/>
          <a:p>
            <a:r>
              <a:rPr lang="es-ES" sz="2800" b="1" dirty="0" smtClean="0">
                <a:solidFill>
                  <a:srgbClr val="FF0000"/>
                </a:solidFill>
              </a:rPr>
              <a:t>  Recordamos número y cantidad del 1 al 10.</a:t>
            </a:r>
          </a:p>
          <a:p>
            <a:endParaRPr lang="es-CL" sz="2800" b="1" dirty="0">
              <a:solidFill>
                <a:srgbClr val="00B050"/>
              </a:solidFill>
            </a:endParaRPr>
          </a:p>
        </p:txBody>
      </p:sp>
      <p:sp>
        <p:nvSpPr>
          <p:cNvPr id="5" name="4 Rectángulo"/>
          <p:cNvSpPr/>
          <p:nvPr/>
        </p:nvSpPr>
        <p:spPr>
          <a:xfrm>
            <a:off x="467544" y="1679254"/>
            <a:ext cx="648072" cy="5760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lumMod val="75000"/>
                </a:schemeClr>
              </a:solidFill>
            </a:endParaRPr>
          </a:p>
        </p:txBody>
      </p:sp>
      <p:sp>
        <p:nvSpPr>
          <p:cNvPr id="23" name="22 Rectángulo"/>
          <p:cNvSpPr/>
          <p:nvPr/>
        </p:nvSpPr>
        <p:spPr>
          <a:xfrm>
            <a:off x="467544" y="2564904"/>
            <a:ext cx="648072"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lumMod val="75000"/>
                </a:schemeClr>
              </a:solidFill>
            </a:endParaRPr>
          </a:p>
        </p:txBody>
      </p:sp>
      <p:sp>
        <p:nvSpPr>
          <p:cNvPr id="24" name="23 Rectángulo"/>
          <p:cNvSpPr/>
          <p:nvPr/>
        </p:nvSpPr>
        <p:spPr>
          <a:xfrm>
            <a:off x="467544" y="3429000"/>
            <a:ext cx="648072" cy="57606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lumMod val="75000"/>
                </a:schemeClr>
              </a:solidFill>
            </a:endParaRPr>
          </a:p>
        </p:txBody>
      </p:sp>
      <p:sp>
        <p:nvSpPr>
          <p:cNvPr id="25" name="24 Rectángulo"/>
          <p:cNvSpPr/>
          <p:nvPr/>
        </p:nvSpPr>
        <p:spPr>
          <a:xfrm>
            <a:off x="407354" y="4621538"/>
            <a:ext cx="648072"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2">
                  <a:lumMod val="75000"/>
                </a:schemeClr>
              </a:solidFill>
            </a:endParaRPr>
          </a:p>
        </p:txBody>
      </p:sp>
      <p:sp>
        <p:nvSpPr>
          <p:cNvPr id="28" name="27 CuadroTexto"/>
          <p:cNvSpPr txBox="1"/>
          <p:nvPr/>
        </p:nvSpPr>
        <p:spPr>
          <a:xfrm>
            <a:off x="1028667" y="2256278"/>
            <a:ext cx="5782211" cy="1384995"/>
          </a:xfrm>
          <a:prstGeom prst="rect">
            <a:avLst/>
          </a:prstGeom>
          <a:noFill/>
        </p:spPr>
        <p:txBody>
          <a:bodyPr wrap="square" rtlCol="0">
            <a:spAutoFit/>
          </a:bodyPr>
          <a:lstStyle/>
          <a:p>
            <a:endParaRPr lang="es-ES" sz="2800" b="1" dirty="0">
              <a:solidFill>
                <a:srgbClr val="FF0000"/>
              </a:solidFill>
            </a:endParaRPr>
          </a:p>
          <a:p>
            <a:endParaRPr lang="es-ES" sz="2800" b="1" dirty="0" smtClean="0">
              <a:solidFill>
                <a:srgbClr val="FF0000"/>
              </a:solidFill>
            </a:endParaRPr>
          </a:p>
          <a:p>
            <a:endParaRPr lang="es-CL" sz="2800" b="1" dirty="0">
              <a:solidFill>
                <a:srgbClr val="00B050"/>
              </a:solidFill>
            </a:endParaRPr>
          </a:p>
        </p:txBody>
      </p:sp>
      <p:sp>
        <p:nvSpPr>
          <p:cNvPr id="30" name="29 CuadroTexto"/>
          <p:cNvSpPr txBox="1"/>
          <p:nvPr/>
        </p:nvSpPr>
        <p:spPr>
          <a:xfrm>
            <a:off x="1234976" y="2617748"/>
            <a:ext cx="6768752" cy="523220"/>
          </a:xfrm>
          <a:prstGeom prst="rect">
            <a:avLst/>
          </a:prstGeom>
          <a:noFill/>
        </p:spPr>
        <p:txBody>
          <a:bodyPr wrap="square" rtlCol="0">
            <a:spAutoFit/>
          </a:bodyPr>
          <a:lstStyle/>
          <a:p>
            <a:r>
              <a:rPr lang="es-ES" sz="2800" b="1" dirty="0" smtClean="0">
                <a:solidFill>
                  <a:schemeClr val="tx2">
                    <a:lumMod val="75000"/>
                  </a:schemeClr>
                </a:solidFill>
              </a:rPr>
              <a:t>Escribimos números en la caja de huevos.</a:t>
            </a:r>
            <a:endParaRPr lang="es-CL" sz="2800" b="1" dirty="0">
              <a:solidFill>
                <a:schemeClr val="tx2">
                  <a:lumMod val="75000"/>
                </a:schemeClr>
              </a:solidFill>
            </a:endParaRPr>
          </a:p>
        </p:txBody>
      </p:sp>
      <p:sp>
        <p:nvSpPr>
          <p:cNvPr id="31" name="30 CuadroTexto"/>
          <p:cNvSpPr txBox="1"/>
          <p:nvPr/>
        </p:nvSpPr>
        <p:spPr>
          <a:xfrm>
            <a:off x="1234976" y="3394208"/>
            <a:ext cx="6768752" cy="954107"/>
          </a:xfrm>
          <a:prstGeom prst="rect">
            <a:avLst/>
          </a:prstGeom>
          <a:noFill/>
        </p:spPr>
        <p:txBody>
          <a:bodyPr wrap="square" rtlCol="0">
            <a:spAutoFit/>
          </a:bodyPr>
          <a:lstStyle/>
          <a:p>
            <a:r>
              <a:rPr lang="es-ES" sz="2800" b="1" dirty="0" smtClean="0">
                <a:solidFill>
                  <a:srgbClr val="2D4513"/>
                </a:solidFill>
              </a:rPr>
              <a:t>Jugamos a relacionar número y cantidad con material concreto.</a:t>
            </a:r>
            <a:endParaRPr lang="es-CL" sz="2800" b="1" dirty="0">
              <a:solidFill>
                <a:srgbClr val="2D4513"/>
              </a:solidFill>
            </a:endParaRPr>
          </a:p>
        </p:txBody>
      </p:sp>
      <p:sp>
        <p:nvSpPr>
          <p:cNvPr id="32" name="31 CuadroTexto"/>
          <p:cNvSpPr txBox="1"/>
          <p:nvPr/>
        </p:nvSpPr>
        <p:spPr>
          <a:xfrm>
            <a:off x="1279979" y="4674382"/>
            <a:ext cx="6768752" cy="523220"/>
          </a:xfrm>
          <a:prstGeom prst="rect">
            <a:avLst/>
          </a:prstGeom>
          <a:noFill/>
        </p:spPr>
        <p:txBody>
          <a:bodyPr wrap="square" rtlCol="0">
            <a:spAutoFit/>
          </a:bodyPr>
          <a:lstStyle/>
          <a:p>
            <a:r>
              <a:rPr lang="es-ES" sz="2800" b="1" dirty="0" smtClean="0">
                <a:solidFill>
                  <a:srgbClr val="2D4513"/>
                </a:solidFill>
              </a:rPr>
              <a:t>Realizamos Ticket de salida</a:t>
            </a:r>
            <a:endParaRPr lang="es-CL" sz="2800" b="1" dirty="0">
              <a:solidFill>
                <a:srgbClr val="2D4513"/>
              </a:solidFill>
            </a:endParaRPr>
          </a:p>
        </p:txBody>
      </p:sp>
    </p:spTree>
    <p:extLst>
      <p:ext uri="{BB962C8B-B14F-4D97-AF65-F5344CB8AC3E}">
        <p14:creationId xmlns:p14="http://schemas.microsoft.com/office/powerpoint/2010/main" val="1835802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ños Jugando Silla De Ruedas: Imágenes, fotos de stock y vectore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3284984"/>
            <a:ext cx="811530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971600" y="906016"/>
            <a:ext cx="8357499" cy="1569660"/>
          </a:xfrm>
          <a:prstGeom prst="rect">
            <a:avLst/>
          </a:prstGeom>
          <a:noFill/>
        </p:spPr>
        <p:txBody>
          <a:bodyPr wrap="square" lIns="91440" tIns="45720" rIns="91440" bIns="45720">
            <a:spAutoFit/>
          </a:bodyPr>
          <a:lstStyle/>
          <a:p>
            <a:pPr algn="ctr"/>
            <a:r>
              <a:rPr lang="es-E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rial" pitchFamily="34" charset="0"/>
                <a:cs typeface="Arial" pitchFamily="34" charset="0"/>
              </a:rPr>
              <a:t>Hemos aprendido más acerca de los  números!</a:t>
            </a:r>
          </a:p>
          <a:p>
            <a:pPr algn="ctr"/>
            <a:r>
              <a:rPr lang="es-ES" sz="32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rial" pitchFamily="34" charset="0"/>
                <a:cs typeface="Arial" pitchFamily="34" charset="0"/>
              </a:rPr>
              <a:t>¡Nos vemos en la siguiente clase!</a:t>
            </a:r>
          </a:p>
        </p:txBody>
      </p:sp>
    </p:spTree>
    <p:extLst>
      <p:ext uri="{BB962C8B-B14F-4D97-AF65-F5344CB8AC3E}">
        <p14:creationId xmlns:p14="http://schemas.microsoft.com/office/powerpoint/2010/main" val="547777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48779" y="260648"/>
            <a:ext cx="6246440" cy="1384995"/>
          </a:xfrm>
          <a:prstGeom prst="rect">
            <a:avLst/>
          </a:prstGeom>
        </p:spPr>
        <p:txBody>
          <a:bodyPr wrap="square">
            <a:spAutoFit/>
          </a:bodyPr>
          <a:lstStyle/>
          <a:p>
            <a:pPr algn="ctr"/>
            <a:r>
              <a:rPr lang="es-E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Recordemos las normas  de las Clases </a:t>
            </a:r>
            <a:r>
              <a:rPr lang="es-E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Virtuales</a:t>
            </a:r>
          </a:p>
          <a:p>
            <a:pPr algn="ctr"/>
            <a:r>
              <a:rPr lang="es-E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Pre kínder</a:t>
            </a:r>
            <a:endParaRPr lang="es-E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6" name="Picture 2" descr="https://1.bp.blogspot.com/-3reuG2Wj2ac/Xt1jpO9JqJI/AAAAAAAJ_wQ/F5VfnRwszPggfkt2To2od4JzpBlrRBOmQCLcBGAsYHQ/s280/101588566_2644850505803055_435614107783764377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98" y="1905779"/>
            <a:ext cx="1709807" cy="22797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1.bp.blogspot.com/-6t3XF-ZgeO4/Xt1jpj1HjyI/AAAAAAAJ_wU/gd5RFp7XX2sEUIkmKEa15MMDn1ysv11hwCLcBGAsYHQ/s280/101704002_2644850612469711_430735900249843302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825" y="1935123"/>
            <a:ext cx="1712044" cy="22797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1.bp.blogspot.com/-9H07yqM3eKg/Xt1jqh-4pxI/AAAAAAAJ_wc/A1EqcS1phYklv160yfPBoasdX9ExSdzOQCLcBGAsYHQ/s280/101804578_2644850725803033_322440460679249920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021" y="1905779"/>
            <a:ext cx="1656184" cy="23045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1.bp.blogspot.com/-KBEUjr3hYrk/Xt1jsc8HE4I/AAAAAAAJ_wk/-r_JylScv7AXtE7slfIVFVLzBe2OcdWoACLcBGAsYHQ/s280/100922788_2644850549136384_8783447294163812352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896543"/>
            <a:ext cx="1692051" cy="22762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1.bp.blogspot.com/-G3L3mrHAQgE/Xt1jsLCPndI/AAAAAAAJ_wg/yb3MBuTOQRgae6AqtjWa5Anr-YUPH3rbgCLcBGAsYHQ/s280/100815517_2644850669136372_2368351185850597376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1944" y="4365104"/>
            <a:ext cx="1720111" cy="226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81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cuerdos de nuestra clas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56372"/>
            <a:ext cx="1656184" cy="20326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cuerdos de nuestra clas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875" y="1756372"/>
            <a:ext cx="1656184" cy="2010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cuerdos de nuestra clas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756372"/>
            <a:ext cx="1656184" cy="2032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140" y="4062318"/>
            <a:ext cx="1657350" cy="220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140" y="4062319"/>
            <a:ext cx="1676044" cy="2209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6446" y="476672"/>
            <a:ext cx="8469050" cy="830997"/>
          </a:xfrm>
          <a:prstGeom prst="rect">
            <a:avLst/>
          </a:prstGeom>
          <a:noFill/>
        </p:spPr>
        <p:txBody>
          <a:bodyPr wrap="none" lIns="91440" tIns="45720" rIns="91440" bIns="45720">
            <a:spAutoFit/>
          </a:bodyPr>
          <a:lstStyle/>
          <a:p>
            <a:pPr algn="ctr"/>
            <a:r>
              <a:rPr lang="es-ES" sz="4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Recordando nuestra actitud.</a:t>
            </a:r>
            <a:endParaRPr lang="es-E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995330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800" b="0" i="0" u="none" strike="noStrike" cap="none" normalizeH="0" baseline="0">
              <a:ln>
                <a:noFill/>
              </a:ln>
              <a:solidFill>
                <a:schemeClr val="tx1"/>
              </a:solidFill>
              <a:effectLst/>
              <a:latin typeface="Arial" pitchFamily="34" charset="0"/>
              <a:cs typeface="Arial" pitchFamily="34" charset="0"/>
            </a:endParaRPr>
          </a:p>
        </p:txBody>
      </p:sp>
      <p:sp>
        <p:nvSpPr>
          <p:cNvPr id="9" name="8 Rectángulo"/>
          <p:cNvSpPr/>
          <p:nvPr/>
        </p:nvSpPr>
        <p:spPr>
          <a:xfrm>
            <a:off x="2093669" y="914400"/>
            <a:ext cx="5094856" cy="707886"/>
          </a:xfrm>
          <a:prstGeom prst="rect">
            <a:avLst/>
          </a:prstGeom>
          <a:noFill/>
        </p:spPr>
        <p:txBody>
          <a:bodyPr wrap="none" lIns="91440" tIns="45720" rIns="91440" bIns="45720">
            <a:spAutoFit/>
          </a:bodyPr>
          <a:lstStyle/>
          <a:p>
            <a:pPr algn="ctr"/>
            <a:r>
              <a:rPr lang="es-E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Ruta de Aprendizaje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75" y="1916832"/>
            <a:ext cx="7420000" cy="40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014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19978" y="1340768"/>
            <a:ext cx="7930569"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Trabajemos con número </a:t>
            </a:r>
            <a:r>
              <a:rPr lang="es-E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y </a:t>
            </a: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cantidad</a:t>
            </a:r>
            <a:endParaRPr lang="es-E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4" name="Imagen 3">
            <a:extLst>
              <a:ext uri="{FF2B5EF4-FFF2-40B4-BE49-F238E27FC236}">
                <a16:creationId xmlns:a16="http://schemas.microsoft.com/office/drawing/2014/main" xmlns="" id="{5553862C-1FCE-4EAA-97A9-C6823FB8D333}"/>
              </a:ext>
            </a:extLst>
          </p:cNvPr>
          <p:cNvPicPr>
            <a:picLocks noChangeAspect="1"/>
          </p:cNvPicPr>
          <p:nvPr/>
        </p:nvPicPr>
        <p:blipFill>
          <a:blip r:embed="rId2"/>
          <a:stretch>
            <a:fillRect/>
          </a:stretch>
        </p:blipFill>
        <p:spPr>
          <a:xfrm>
            <a:off x="603130" y="2051451"/>
            <a:ext cx="934571" cy="1246293"/>
          </a:xfrm>
          <a:prstGeom prst="rect">
            <a:avLst/>
          </a:prstGeom>
        </p:spPr>
      </p:pic>
      <p:pic>
        <p:nvPicPr>
          <p:cNvPr id="19" name="Imagen 18">
            <a:extLst>
              <a:ext uri="{FF2B5EF4-FFF2-40B4-BE49-F238E27FC236}">
                <a16:creationId xmlns:a16="http://schemas.microsoft.com/office/drawing/2014/main" xmlns="" id="{7F5215BE-4DA2-4B34-BFC4-0EDD5B5BBA2C}"/>
              </a:ext>
            </a:extLst>
          </p:cNvPr>
          <p:cNvPicPr>
            <a:picLocks noChangeAspect="1"/>
          </p:cNvPicPr>
          <p:nvPr/>
        </p:nvPicPr>
        <p:blipFill>
          <a:blip r:embed="rId3"/>
          <a:stretch>
            <a:fillRect/>
          </a:stretch>
        </p:blipFill>
        <p:spPr>
          <a:xfrm>
            <a:off x="603130" y="3474249"/>
            <a:ext cx="1095935" cy="1137920"/>
          </a:xfrm>
          <a:prstGeom prst="rect">
            <a:avLst/>
          </a:prstGeom>
        </p:spPr>
      </p:pic>
      <p:pic>
        <p:nvPicPr>
          <p:cNvPr id="21" name="Imagen 20">
            <a:extLst>
              <a:ext uri="{FF2B5EF4-FFF2-40B4-BE49-F238E27FC236}">
                <a16:creationId xmlns:a16="http://schemas.microsoft.com/office/drawing/2014/main" xmlns="" id="{4D5679B3-CA10-446B-8966-3D132E365624}"/>
              </a:ext>
            </a:extLst>
          </p:cNvPr>
          <p:cNvPicPr>
            <a:picLocks noChangeAspect="1"/>
          </p:cNvPicPr>
          <p:nvPr/>
        </p:nvPicPr>
        <p:blipFill>
          <a:blip r:embed="rId4"/>
          <a:stretch>
            <a:fillRect/>
          </a:stretch>
        </p:blipFill>
        <p:spPr>
          <a:xfrm>
            <a:off x="545979" y="5223094"/>
            <a:ext cx="1048871" cy="1212427"/>
          </a:xfrm>
          <a:prstGeom prst="rect">
            <a:avLst/>
          </a:prstGeom>
        </p:spPr>
      </p:pic>
      <p:pic>
        <p:nvPicPr>
          <p:cNvPr id="23" name="Imagen 22">
            <a:extLst>
              <a:ext uri="{FF2B5EF4-FFF2-40B4-BE49-F238E27FC236}">
                <a16:creationId xmlns:a16="http://schemas.microsoft.com/office/drawing/2014/main" xmlns="" id="{BD3D23E6-FECD-4DFC-B8B3-8410254536B2}"/>
              </a:ext>
            </a:extLst>
          </p:cNvPr>
          <p:cNvPicPr>
            <a:picLocks noChangeAspect="1"/>
          </p:cNvPicPr>
          <p:nvPr/>
        </p:nvPicPr>
        <p:blipFill>
          <a:blip r:embed="rId5"/>
          <a:stretch>
            <a:fillRect/>
          </a:stretch>
        </p:blipFill>
        <p:spPr>
          <a:xfrm>
            <a:off x="2141076" y="2086638"/>
            <a:ext cx="1048871" cy="1119723"/>
          </a:xfrm>
          <a:prstGeom prst="rect">
            <a:avLst/>
          </a:prstGeom>
        </p:spPr>
      </p:pic>
      <p:pic>
        <p:nvPicPr>
          <p:cNvPr id="25" name="Imagen 24">
            <a:extLst>
              <a:ext uri="{FF2B5EF4-FFF2-40B4-BE49-F238E27FC236}">
                <a16:creationId xmlns:a16="http://schemas.microsoft.com/office/drawing/2014/main" xmlns="" id="{AA4FDA16-2F3E-415C-9BEA-8A964E141833}"/>
              </a:ext>
            </a:extLst>
          </p:cNvPr>
          <p:cNvPicPr>
            <a:picLocks noChangeAspect="1"/>
          </p:cNvPicPr>
          <p:nvPr/>
        </p:nvPicPr>
        <p:blipFill>
          <a:blip r:embed="rId6"/>
          <a:stretch>
            <a:fillRect/>
          </a:stretch>
        </p:blipFill>
        <p:spPr>
          <a:xfrm>
            <a:off x="2075338" y="3436995"/>
            <a:ext cx="1290918" cy="1212427"/>
          </a:xfrm>
          <a:prstGeom prst="rect">
            <a:avLst/>
          </a:prstGeom>
        </p:spPr>
      </p:pic>
      <p:pic>
        <p:nvPicPr>
          <p:cNvPr id="27" name="Imagen 26">
            <a:extLst>
              <a:ext uri="{FF2B5EF4-FFF2-40B4-BE49-F238E27FC236}">
                <a16:creationId xmlns:a16="http://schemas.microsoft.com/office/drawing/2014/main" xmlns="" id="{2D31615A-BD85-4405-9897-D876264C8A0B}"/>
              </a:ext>
            </a:extLst>
          </p:cNvPr>
          <p:cNvPicPr>
            <a:picLocks noChangeAspect="1"/>
          </p:cNvPicPr>
          <p:nvPr/>
        </p:nvPicPr>
        <p:blipFill>
          <a:blip r:embed="rId7"/>
          <a:stretch>
            <a:fillRect/>
          </a:stretch>
        </p:blipFill>
        <p:spPr>
          <a:xfrm>
            <a:off x="2075338" y="5211739"/>
            <a:ext cx="1210235" cy="1117600"/>
          </a:xfrm>
          <a:prstGeom prst="rect">
            <a:avLst/>
          </a:prstGeom>
        </p:spPr>
      </p:pic>
    </p:spTree>
    <p:extLst>
      <p:ext uri="{BB962C8B-B14F-4D97-AF65-F5344CB8AC3E}">
        <p14:creationId xmlns:p14="http://schemas.microsoft.com/office/powerpoint/2010/main" val="103561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E9E79A02-106D-48BF-9BFC-55F6D544F47A}"/>
              </a:ext>
            </a:extLst>
          </p:cNvPr>
          <p:cNvPicPr>
            <a:picLocks noChangeAspect="1"/>
          </p:cNvPicPr>
          <p:nvPr/>
        </p:nvPicPr>
        <p:blipFill>
          <a:blip r:embed="rId2"/>
          <a:stretch>
            <a:fillRect/>
          </a:stretch>
        </p:blipFill>
        <p:spPr>
          <a:xfrm>
            <a:off x="467544" y="836712"/>
            <a:ext cx="1057275" cy="1190625"/>
          </a:xfrm>
          <a:prstGeom prst="rect">
            <a:avLst/>
          </a:prstGeom>
        </p:spPr>
      </p:pic>
      <p:pic>
        <p:nvPicPr>
          <p:cNvPr id="7" name="Imagen 6">
            <a:extLst>
              <a:ext uri="{FF2B5EF4-FFF2-40B4-BE49-F238E27FC236}">
                <a16:creationId xmlns:a16="http://schemas.microsoft.com/office/drawing/2014/main" xmlns="" id="{884838C4-1992-4D80-8601-0E237F526655}"/>
              </a:ext>
            </a:extLst>
          </p:cNvPr>
          <p:cNvPicPr>
            <a:picLocks noChangeAspect="1"/>
          </p:cNvPicPr>
          <p:nvPr/>
        </p:nvPicPr>
        <p:blipFill>
          <a:blip r:embed="rId3"/>
          <a:stretch>
            <a:fillRect/>
          </a:stretch>
        </p:blipFill>
        <p:spPr>
          <a:xfrm>
            <a:off x="467544" y="2184947"/>
            <a:ext cx="1042147" cy="1232747"/>
          </a:xfrm>
          <a:prstGeom prst="rect">
            <a:avLst/>
          </a:prstGeom>
        </p:spPr>
      </p:pic>
      <p:pic>
        <p:nvPicPr>
          <p:cNvPr id="9" name="Imagen 8">
            <a:extLst>
              <a:ext uri="{FF2B5EF4-FFF2-40B4-BE49-F238E27FC236}">
                <a16:creationId xmlns:a16="http://schemas.microsoft.com/office/drawing/2014/main" xmlns="" id="{2C194034-8A76-45F7-9D90-357D067343DD}"/>
              </a:ext>
            </a:extLst>
          </p:cNvPr>
          <p:cNvPicPr>
            <a:picLocks noChangeAspect="1"/>
          </p:cNvPicPr>
          <p:nvPr/>
        </p:nvPicPr>
        <p:blipFill>
          <a:blip r:embed="rId4"/>
          <a:stretch>
            <a:fillRect/>
          </a:stretch>
        </p:blipFill>
        <p:spPr>
          <a:xfrm>
            <a:off x="511246" y="3575304"/>
            <a:ext cx="954741" cy="1334347"/>
          </a:xfrm>
          <a:prstGeom prst="rect">
            <a:avLst/>
          </a:prstGeom>
        </p:spPr>
      </p:pic>
      <p:pic>
        <p:nvPicPr>
          <p:cNvPr id="11" name="Imagen 10">
            <a:extLst>
              <a:ext uri="{FF2B5EF4-FFF2-40B4-BE49-F238E27FC236}">
                <a16:creationId xmlns:a16="http://schemas.microsoft.com/office/drawing/2014/main" xmlns="" id="{F133323D-AD6A-459E-8ABC-7D1B4F0F802A}"/>
              </a:ext>
            </a:extLst>
          </p:cNvPr>
          <p:cNvPicPr>
            <a:picLocks noChangeAspect="1"/>
          </p:cNvPicPr>
          <p:nvPr/>
        </p:nvPicPr>
        <p:blipFill>
          <a:blip r:embed="rId5"/>
          <a:stretch>
            <a:fillRect/>
          </a:stretch>
        </p:blipFill>
        <p:spPr>
          <a:xfrm>
            <a:off x="559372" y="5090598"/>
            <a:ext cx="1082488" cy="1280160"/>
          </a:xfrm>
          <a:prstGeom prst="rect">
            <a:avLst/>
          </a:prstGeom>
        </p:spPr>
      </p:pic>
      <p:pic>
        <p:nvPicPr>
          <p:cNvPr id="13" name="Imagen 12">
            <a:extLst>
              <a:ext uri="{FF2B5EF4-FFF2-40B4-BE49-F238E27FC236}">
                <a16:creationId xmlns:a16="http://schemas.microsoft.com/office/drawing/2014/main" xmlns="" id="{37D263A8-BC4A-42C5-83AB-06D6E8397BC8}"/>
              </a:ext>
            </a:extLst>
          </p:cNvPr>
          <p:cNvPicPr>
            <a:picLocks noChangeAspect="1"/>
          </p:cNvPicPr>
          <p:nvPr/>
        </p:nvPicPr>
        <p:blipFill>
          <a:blip r:embed="rId6"/>
          <a:stretch>
            <a:fillRect/>
          </a:stretch>
        </p:blipFill>
        <p:spPr>
          <a:xfrm>
            <a:off x="1907704" y="836712"/>
            <a:ext cx="1297641" cy="1144693"/>
          </a:xfrm>
          <a:prstGeom prst="rect">
            <a:avLst/>
          </a:prstGeom>
        </p:spPr>
      </p:pic>
      <p:pic>
        <p:nvPicPr>
          <p:cNvPr id="15" name="Imagen 14">
            <a:extLst>
              <a:ext uri="{FF2B5EF4-FFF2-40B4-BE49-F238E27FC236}">
                <a16:creationId xmlns:a16="http://schemas.microsoft.com/office/drawing/2014/main" xmlns="" id="{1EFE5D2E-86D9-42A3-A27F-91FCFAFBBF11}"/>
              </a:ext>
            </a:extLst>
          </p:cNvPr>
          <p:cNvPicPr>
            <a:picLocks noChangeAspect="1"/>
          </p:cNvPicPr>
          <p:nvPr/>
        </p:nvPicPr>
        <p:blipFill>
          <a:blip r:embed="rId7"/>
          <a:stretch>
            <a:fillRect/>
          </a:stretch>
        </p:blipFill>
        <p:spPr>
          <a:xfrm>
            <a:off x="1998471" y="2205266"/>
            <a:ext cx="1116106" cy="1192107"/>
          </a:xfrm>
          <a:prstGeom prst="rect">
            <a:avLst/>
          </a:prstGeom>
        </p:spPr>
      </p:pic>
      <p:pic>
        <p:nvPicPr>
          <p:cNvPr id="17" name="Imagen 16">
            <a:extLst>
              <a:ext uri="{FF2B5EF4-FFF2-40B4-BE49-F238E27FC236}">
                <a16:creationId xmlns:a16="http://schemas.microsoft.com/office/drawing/2014/main" xmlns="" id="{54844F08-D542-41F6-9F19-6C403E6081F5}"/>
              </a:ext>
            </a:extLst>
          </p:cNvPr>
          <p:cNvPicPr>
            <a:picLocks noChangeAspect="1"/>
          </p:cNvPicPr>
          <p:nvPr/>
        </p:nvPicPr>
        <p:blipFill>
          <a:blip r:embed="rId8"/>
          <a:stretch>
            <a:fillRect/>
          </a:stretch>
        </p:blipFill>
        <p:spPr>
          <a:xfrm>
            <a:off x="1985024" y="3771730"/>
            <a:ext cx="1143000" cy="941493"/>
          </a:xfrm>
          <a:prstGeom prst="rect">
            <a:avLst/>
          </a:prstGeom>
        </p:spPr>
      </p:pic>
      <p:pic>
        <p:nvPicPr>
          <p:cNvPr id="19" name="Imagen 18">
            <a:extLst>
              <a:ext uri="{FF2B5EF4-FFF2-40B4-BE49-F238E27FC236}">
                <a16:creationId xmlns:a16="http://schemas.microsoft.com/office/drawing/2014/main" xmlns="" id="{FC0DDE05-8EEE-4F49-B92B-932BD902731A}"/>
              </a:ext>
            </a:extLst>
          </p:cNvPr>
          <p:cNvPicPr>
            <a:picLocks noChangeAspect="1"/>
          </p:cNvPicPr>
          <p:nvPr/>
        </p:nvPicPr>
        <p:blipFill>
          <a:blip r:embed="rId9"/>
          <a:stretch>
            <a:fillRect/>
          </a:stretch>
        </p:blipFill>
        <p:spPr>
          <a:xfrm>
            <a:off x="1998471" y="5188242"/>
            <a:ext cx="1385047" cy="934720"/>
          </a:xfrm>
          <a:prstGeom prst="rect">
            <a:avLst/>
          </a:prstGeom>
        </p:spPr>
      </p:pic>
    </p:spTree>
    <p:extLst>
      <p:ext uri="{BB962C8B-B14F-4D97-AF65-F5344CB8AC3E}">
        <p14:creationId xmlns:p14="http://schemas.microsoft.com/office/powerpoint/2010/main" val="26176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3141171E-621C-4B29-96EB-070C51EF38A0}"/>
              </a:ext>
            </a:extLst>
          </p:cNvPr>
          <p:cNvPicPr>
            <a:picLocks noChangeAspect="1"/>
          </p:cNvPicPr>
          <p:nvPr/>
        </p:nvPicPr>
        <p:blipFill>
          <a:blip r:embed="rId2"/>
          <a:stretch>
            <a:fillRect/>
          </a:stretch>
        </p:blipFill>
        <p:spPr>
          <a:xfrm>
            <a:off x="395536" y="260648"/>
            <a:ext cx="1129553" cy="1171787"/>
          </a:xfrm>
          <a:prstGeom prst="rect">
            <a:avLst/>
          </a:prstGeom>
        </p:spPr>
      </p:pic>
      <p:pic>
        <p:nvPicPr>
          <p:cNvPr id="7" name="Imagen 6">
            <a:extLst>
              <a:ext uri="{FF2B5EF4-FFF2-40B4-BE49-F238E27FC236}">
                <a16:creationId xmlns:a16="http://schemas.microsoft.com/office/drawing/2014/main" xmlns="" id="{D2926CB2-111E-402E-9D33-8EDDD8525825}"/>
              </a:ext>
            </a:extLst>
          </p:cNvPr>
          <p:cNvPicPr>
            <a:picLocks noChangeAspect="1"/>
          </p:cNvPicPr>
          <p:nvPr/>
        </p:nvPicPr>
        <p:blipFill>
          <a:blip r:embed="rId3"/>
          <a:stretch>
            <a:fillRect/>
          </a:stretch>
        </p:blipFill>
        <p:spPr>
          <a:xfrm>
            <a:off x="303085" y="2046805"/>
            <a:ext cx="1116106" cy="1347893"/>
          </a:xfrm>
          <a:prstGeom prst="rect">
            <a:avLst/>
          </a:prstGeom>
        </p:spPr>
      </p:pic>
      <p:pic>
        <p:nvPicPr>
          <p:cNvPr id="9" name="Imagen 8">
            <a:extLst>
              <a:ext uri="{FF2B5EF4-FFF2-40B4-BE49-F238E27FC236}">
                <a16:creationId xmlns:a16="http://schemas.microsoft.com/office/drawing/2014/main" xmlns="" id="{25174DE3-65B7-4D34-B908-6BE14A98A7BF}"/>
              </a:ext>
            </a:extLst>
          </p:cNvPr>
          <p:cNvPicPr>
            <a:picLocks noChangeAspect="1"/>
          </p:cNvPicPr>
          <p:nvPr/>
        </p:nvPicPr>
        <p:blipFill>
          <a:blip r:embed="rId4"/>
          <a:stretch>
            <a:fillRect/>
          </a:stretch>
        </p:blipFill>
        <p:spPr>
          <a:xfrm>
            <a:off x="107504" y="4009068"/>
            <a:ext cx="1126323" cy="1347892"/>
          </a:xfrm>
          <a:prstGeom prst="rect">
            <a:avLst/>
          </a:prstGeom>
        </p:spPr>
      </p:pic>
      <p:pic>
        <p:nvPicPr>
          <p:cNvPr id="13" name="Imagen 12">
            <a:extLst>
              <a:ext uri="{FF2B5EF4-FFF2-40B4-BE49-F238E27FC236}">
                <a16:creationId xmlns:a16="http://schemas.microsoft.com/office/drawing/2014/main" xmlns="" id="{880FCD7C-E55F-4C0D-B88D-A14823164A9E}"/>
              </a:ext>
            </a:extLst>
          </p:cNvPr>
          <p:cNvPicPr>
            <a:picLocks noChangeAspect="1"/>
          </p:cNvPicPr>
          <p:nvPr/>
        </p:nvPicPr>
        <p:blipFill>
          <a:blip r:embed="rId5"/>
          <a:stretch>
            <a:fillRect/>
          </a:stretch>
        </p:blipFill>
        <p:spPr>
          <a:xfrm>
            <a:off x="1019900" y="4009069"/>
            <a:ext cx="1117029" cy="1347892"/>
          </a:xfrm>
          <a:prstGeom prst="rect">
            <a:avLst/>
          </a:prstGeom>
        </p:spPr>
      </p:pic>
      <p:pic>
        <p:nvPicPr>
          <p:cNvPr id="15" name="Imagen 14">
            <a:extLst>
              <a:ext uri="{FF2B5EF4-FFF2-40B4-BE49-F238E27FC236}">
                <a16:creationId xmlns:a16="http://schemas.microsoft.com/office/drawing/2014/main" xmlns="" id="{53AEA176-4576-45D0-B671-C344110DBAFB}"/>
              </a:ext>
            </a:extLst>
          </p:cNvPr>
          <p:cNvPicPr>
            <a:picLocks noChangeAspect="1"/>
          </p:cNvPicPr>
          <p:nvPr/>
        </p:nvPicPr>
        <p:blipFill>
          <a:blip r:embed="rId6"/>
          <a:stretch>
            <a:fillRect/>
          </a:stretch>
        </p:blipFill>
        <p:spPr>
          <a:xfrm>
            <a:off x="1929288" y="362110"/>
            <a:ext cx="1274559" cy="1490819"/>
          </a:xfrm>
          <a:prstGeom prst="rect">
            <a:avLst/>
          </a:prstGeom>
        </p:spPr>
      </p:pic>
      <p:pic>
        <p:nvPicPr>
          <p:cNvPr id="17" name="Imagen 16">
            <a:extLst>
              <a:ext uri="{FF2B5EF4-FFF2-40B4-BE49-F238E27FC236}">
                <a16:creationId xmlns:a16="http://schemas.microsoft.com/office/drawing/2014/main" xmlns="" id="{AB750F26-F87D-48C8-8AD1-3E69BFB20F17}"/>
              </a:ext>
            </a:extLst>
          </p:cNvPr>
          <p:cNvPicPr>
            <a:picLocks noChangeAspect="1"/>
          </p:cNvPicPr>
          <p:nvPr/>
        </p:nvPicPr>
        <p:blipFill>
          <a:blip r:embed="rId7"/>
          <a:stretch>
            <a:fillRect/>
          </a:stretch>
        </p:blipFill>
        <p:spPr>
          <a:xfrm>
            <a:off x="1685934" y="2046805"/>
            <a:ext cx="1517913" cy="1316141"/>
          </a:xfrm>
          <a:prstGeom prst="rect">
            <a:avLst/>
          </a:prstGeom>
        </p:spPr>
      </p:pic>
      <p:pic>
        <p:nvPicPr>
          <p:cNvPr id="19" name="Imagen 18">
            <a:extLst>
              <a:ext uri="{FF2B5EF4-FFF2-40B4-BE49-F238E27FC236}">
                <a16:creationId xmlns:a16="http://schemas.microsoft.com/office/drawing/2014/main" xmlns="" id="{297D8707-8BDB-4FF5-84A1-CB79BF4AB1CC}"/>
              </a:ext>
            </a:extLst>
          </p:cNvPr>
          <p:cNvPicPr>
            <a:picLocks noChangeAspect="1"/>
          </p:cNvPicPr>
          <p:nvPr/>
        </p:nvPicPr>
        <p:blipFill>
          <a:blip r:embed="rId8"/>
          <a:stretch>
            <a:fillRect/>
          </a:stretch>
        </p:blipFill>
        <p:spPr>
          <a:xfrm>
            <a:off x="2708219" y="4009069"/>
            <a:ext cx="929520" cy="716075"/>
          </a:xfrm>
          <a:prstGeom prst="rect">
            <a:avLst/>
          </a:prstGeom>
        </p:spPr>
      </p:pic>
      <p:pic>
        <p:nvPicPr>
          <p:cNvPr id="21" name="Imagen 20">
            <a:extLst>
              <a:ext uri="{FF2B5EF4-FFF2-40B4-BE49-F238E27FC236}">
                <a16:creationId xmlns:a16="http://schemas.microsoft.com/office/drawing/2014/main" xmlns="" id="{187A0D3E-31A7-4407-A67A-B2B37D2CA38C}"/>
              </a:ext>
            </a:extLst>
          </p:cNvPr>
          <p:cNvPicPr>
            <a:picLocks noChangeAspect="1"/>
          </p:cNvPicPr>
          <p:nvPr/>
        </p:nvPicPr>
        <p:blipFill>
          <a:blip r:embed="rId9"/>
          <a:stretch>
            <a:fillRect/>
          </a:stretch>
        </p:blipFill>
        <p:spPr>
          <a:xfrm>
            <a:off x="2708219" y="4772513"/>
            <a:ext cx="1116106" cy="906753"/>
          </a:xfrm>
          <a:prstGeom prst="rect">
            <a:avLst/>
          </a:prstGeom>
        </p:spPr>
      </p:pic>
    </p:spTree>
    <p:extLst>
      <p:ext uri="{BB962C8B-B14F-4D97-AF65-F5344CB8AC3E}">
        <p14:creationId xmlns:p14="http://schemas.microsoft.com/office/powerpoint/2010/main" val="138969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81F77E9F-ADC2-4698-8588-C9AE3DA93790}"/>
              </a:ext>
            </a:extLst>
          </p:cNvPr>
          <p:cNvSpPr txBox="1"/>
          <p:nvPr/>
        </p:nvSpPr>
        <p:spPr>
          <a:xfrm>
            <a:off x="2123728" y="404664"/>
            <a:ext cx="3306290" cy="646331"/>
          </a:xfrm>
          <a:prstGeom prst="rect">
            <a:avLst/>
          </a:prstGeom>
          <a:noFill/>
        </p:spPr>
        <p:txBody>
          <a:bodyPr wrap="none" rtlCol="0">
            <a:spAutoFit/>
          </a:bodyPr>
          <a:lstStyle/>
          <a:p>
            <a:r>
              <a:rPr lang="es-ES" sz="3600" b="1" dirty="0">
                <a:solidFill>
                  <a:srgbClr val="FF0000"/>
                </a:solidFill>
              </a:rPr>
              <a:t>Ahora a trabajar</a:t>
            </a:r>
            <a:endParaRPr lang="es-CL" sz="3600" b="1" dirty="0">
              <a:solidFill>
                <a:srgbClr val="FF0000"/>
              </a:solidFill>
            </a:endParaRPr>
          </a:p>
        </p:txBody>
      </p:sp>
      <p:sp>
        <p:nvSpPr>
          <p:cNvPr id="15" name="CuadroTexto 14">
            <a:extLst>
              <a:ext uri="{FF2B5EF4-FFF2-40B4-BE49-F238E27FC236}">
                <a16:creationId xmlns:a16="http://schemas.microsoft.com/office/drawing/2014/main" xmlns="" id="{C56EA495-F7DD-4050-B288-DB6532AEFAF0}"/>
              </a:ext>
            </a:extLst>
          </p:cNvPr>
          <p:cNvSpPr txBox="1"/>
          <p:nvPr/>
        </p:nvSpPr>
        <p:spPr>
          <a:xfrm>
            <a:off x="1723201" y="1091564"/>
            <a:ext cx="4590424" cy="369332"/>
          </a:xfrm>
          <a:prstGeom prst="rect">
            <a:avLst/>
          </a:prstGeom>
          <a:noFill/>
        </p:spPr>
        <p:txBody>
          <a:bodyPr wrap="none" rtlCol="0">
            <a:spAutoFit/>
          </a:bodyPr>
          <a:lstStyle/>
          <a:p>
            <a:r>
              <a:rPr lang="es-ES" b="1" dirty="0" smtClean="0">
                <a:solidFill>
                  <a:schemeClr val="accent2"/>
                </a:solidFill>
              </a:rPr>
              <a:t>Con anterioridad solicitamos estos materiales.</a:t>
            </a:r>
            <a:endParaRPr lang="es-CL" b="1" dirty="0">
              <a:solidFill>
                <a:schemeClr val="accent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58039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349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45185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229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208</Words>
  <Application>Microsoft Office PowerPoint</Application>
  <PresentationFormat>Presentación en pantalla (4:3)</PresentationFormat>
  <Paragraphs>22</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Arial Narrow</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HP</cp:lastModifiedBy>
  <cp:revision>38</cp:revision>
  <cp:lastPrinted>2020-11-09T12:57:55Z</cp:lastPrinted>
  <dcterms:created xsi:type="dcterms:W3CDTF">2020-09-23T22:01:13Z</dcterms:created>
  <dcterms:modified xsi:type="dcterms:W3CDTF">2020-11-09T12:58:23Z</dcterms:modified>
</cp:coreProperties>
</file>