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1" r:id="rId5"/>
    <p:sldId id="260" r:id="rId6"/>
    <p:sldId id="264" r:id="rId7"/>
    <p:sldId id="265" r:id="rId8"/>
    <p:sldId id="262" r:id="rId9"/>
    <p:sldId id="263" r:id="rId10"/>
    <p:sldId id="259" r:id="rId11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0BA08-19B8-4C15-AD93-8E2FC79D99A5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CB867-42A2-43E3-BED5-7A2A5461F6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026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3DCBB4-A5F7-49E0-BA24-E07D4F2059BC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61ECC9-BAFF-45F1-A58C-E4E41D1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959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59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95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41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335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78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584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93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22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07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2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3773-6D17-4B55-82EB-6D6A8E7F5349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BBB4-2193-4B31-AC42-77B17D7FC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18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7" y="970914"/>
            <a:ext cx="572574" cy="6578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835696" y="10434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05266" y="1772816"/>
            <a:ext cx="68958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Trabajando con los números del 1 al 10</a:t>
            </a:r>
          </a:p>
        </p:txBody>
      </p:sp>
      <p:pic>
        <p:nvPicPr>
          <p:cNvPr id="10" name="Picture 2" descr="Los números. Canciones para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18" y="2548633"/>
            <a:ext cx="4440119" cy="23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299676" y="50999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Curso: Pre-Kínder</a:t>
            </a:r>
          </a:p>
          <a:p>
            <a:pPr algn="ctr"/>
            <a:r>
              <a:rPr lang="es-ES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Gladys Leiva M.</a:t>
            </a:r>
            <a:endParaRPr lang="es-E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8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ños Jugando Silla De Ruedas: Imágenes, fotos de stock y vectores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284984"/>
            <a:ext cx="8115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906016"/>
            <a:ext cx="83574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Hemos aprendido más acerca de los  números!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¡Nos vemos en la siguiente clase!</a:t>
            </a:r>
          </a:p>
        </p:txBody>
      </p:sp>
    </p:spTree>
    <p:extLst>
      <p:ext uri="{BB962C8B-B14F-4D97-AF65-F5344CB8AC3E}">
        <p14:creationId xmlns:p14="http://schemas.microsoft.com/office/powerpoint/2010/main" val="183580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48780" y="692696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Normas Clases Virtuales</a:t>
            </a:r>
          </a:p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Pre kínder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8" y="1905779"/>
            <a:ext cx="1709807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25" y="1935123"/>
            <a:ext cx="1712044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21" y="1905779"/>
            <a:ext cx="1656184" cy="23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96543"/>
            <a:ext cx="1692051" cy="2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4" y="4365104"/>
            <a:ext cx="1720111" cy="22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1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cuerdos de nuestra clase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6372"/>
            <a:ext cx="1656184" cy="20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cuerdos de nuestra clase (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75" y="1756372"/>
            <a:ext cx="1656184" cy="20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cuerdos de nuestra clase (2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56372"/>
            <a:ext cx="1656184" cy="2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40" y="4062318"/>
            <a:ext cx="1657350" cy="220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40" y="4062319"/>
            <a:ext cx="1676044" cy="220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33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93669" y="914400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 Aprendizaje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C0A8FE6-9790-4222-87D7-5282B890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42440"/>
            <a:ext cx="7039535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76962" y="1340768"/>
            <a:ext cx="44165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Número y Cantidad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553862C-1FCE-4EAA-97A9-C6823FB8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30" y="2051451"/>
            <a:ext cx="934571" cy="124629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F5215BE-4DA2-4B34-BFC4-0EDD5B5BB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30" y="3474249"/>
            <a:ext cx="1095935" cy="113792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D5679B3-CA10-446B-8966-3D132E36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79" y="5223094"/>
            <a:ext cx="1048871" cy="121242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BD3D23E6-FECD-4DFC-B8B3-841025453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076" y="2086638"/>
            <a:ext cx="1048871" cy="111972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AA4FDA16-2F3E-415C-9BEA-8A964E141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338" y="3436995"/>
            <a:ext cx="1290918" cy="121242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2D31615A-BD85-4405-9897-D876264C8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338" y="5211739"/>
            <a:ext cx="1210235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E79A02-106D-48BF-9BFC-55F6D544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1057275" cy="1190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84838C4-1992-4D80-8601-0E237F526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84947"/>
            <a:ext cx="1042147" cy="12327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C194034-8A76-45F7-9D90-357D0673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6" y="3575304"/>
            <a:ext cx="954741" cy="13343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133323D-AD6A-459E-8ABC-7D1B4F0F8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72" y="5090598"/>
            <a:ext cx="1082488" cy="12801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7D263A8-BC4A-42C5-83AB-06D6E8397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836712"/>
            <a:ext cx="1297641" cy="11446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EFE5D2E-86D9-42A3-A27F-91FCFAFBB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471" y="2205266"/>
            <a:ext cx="1116106" cy="11921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54844F08-D542-41F6-9F19-6C403E6081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5024" y="3771730"/>
            <a:ext cx="1143000" cy="94149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C0DDE05-8EEE-4F49-B92B-932BD9027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8471" y="5188242"/>
            <a:ext cx="1385047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141171E-621C-4B29-96EB-070C51EF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1129553" cy="11717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926CB2-111E-402E-9D33-8EDDD8525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5" y="2046805"/>
            <a:ext cx="1116106" cy="13478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5174DE3-65B7-4D34-B908-6BE14A98A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09068"/>
            <a:ext cx="1126323" cy="13478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80FCD7C-E55F-4C0D-B88D-A14823164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00" y="4009069"/>
            <a:ext cx="1117029" cy="13478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3AEA176-4576-45D0-B671-C344110DB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288" y="362110"/>
            <a:ext cx="1274559" cy="149081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AB750F26-F87D-48C8-8AD1-3E69BFB20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934" y="2046805"/>
            <a:ext cx="1517913" cy="131614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97D8707-8BDB-4FF5-84A1-CB79BF4AB1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8219" y="4009069"/>
            <a:ext cx="929520" cy="7160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7A0D3E-31A7-4407-A67A-B2B37D2CA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8219" y="4772513"/>
            <a:ext cx="1116106" cy="9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1F77E9F-ADC2-4698-8588-C9AE3DA93790}"/>
              </a:ext>
            </a:extLst>
          </p:cNvPr>
          <p:cNvSpPr txBox="1"/>
          <p:nvPr/>
        </p:nvSpPr>
        <p:spPr>
          <a:xfrm>
            <a:off x="3131840" y="1340768"/>
            <a:ext cx="330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Ahora a trabajar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56EA495-F7DD-4050-B288-DB6532AEFAF0}"/>
              </a:ext>
            </a:extLst>
          </p:cNvPr>
          <p:cNvSpPr txBox="1"/>
          <p:nvPr/>
        </p:nvSpPr>
        <p:spPr>
          <a:xfrm>
            <a:off x="2578377" y="1856843"/>
            <a:ext cx="410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Muestra tu material concreto igual a este</a:t>
            </a:r>
            <a:endParaRPr lang="es-CL" b="1" dirty="0">
              <a:solidFill>
                <a:schemeClr val="accent2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C015D20-1AE0-41C2-9AEA-2ECC8199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26175"/>
            <a:ext cx="6434418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4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0FC2C63-6CE8-4654-8931-55E87C2CFC9D}"/>
              </a:ext>
            </a:extLst>
          </p:cNvPr>
          <p:cNvSpPr txBox="1"/>
          <p:nvPr/>
        </p:nvSpPr>
        <p:spPr>
          <a:xfrm>
            <a:off x="1807496" y="62068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Y ahora , te invito a que armes cada número con la cantidad de elementos, según corresponda.</a:t>
            </a:r>
            <a:endParaRPr lang="es-CL" b="1" dirty="0">
              <a:solidFill>
                <a:schemeClr val="accent2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B408364-6C5C-4E27-BA94-5C4F7401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73" y="1281410"/>
            <a:ext cx="4149891" cy="31557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E502F0F-4B13-4FC2-8C76-47AA9B6A5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618163"/>
            <a:ext cx="2808312" cy="20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29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79</Words>
  <Application>Microsoft Office PowerPoint</Application>
  <PresentationFormat>Presentación en pantalla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32</cp:revision>
  <cp:lastPrinted>2020-10-13T13:25:33Z</cp:lastPrinted>
  <dcterms:created xsi:type="dcterms:W3CDTF">2020-09-23T22:01:13Z</dcterms:created>
  <dcterms:modified xsi:type="dcterms:W3CDTF">2020-10-13T13:25:53Z</dcterms:modified>
</cp:coreProperties>
</file>