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8" r:id="rId6"/>
    <p:sldId id="274" r:id="rId7"/>
    <p:sldId id="260" r:id="rId8"/>
    <p:sldId id="261" r:id="rId9"/>
    <p:sldId id="262" r:id="rId10"/>
    <p:sldId id="268" r:id="rId11"/>
    <p:sldId id="269" r:id="rId12"/>
    <p:sldId id="273" r:id="rId13"/>
    <p:sldId id="270" r:id="rId14"/>
    <p:sldId id="271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29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35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5533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8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52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9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66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80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60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24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0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8020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98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21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09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8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52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90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669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80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60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2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297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074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98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21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093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37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31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95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7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117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1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24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131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445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149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13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21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425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64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654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821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8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2600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313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756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793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284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808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3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7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43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0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2C29-EBEB-4FF9-987B-1E68B7E05101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F0B6-EEE8-495B-B42E-208BA05ECD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579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72C29-EBEB-4FF9-987B-1E68B7E05101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7F0B6-EEE8-495B-B42E-208BA05ECD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72C29-EBEB-4FF9-987B-1E68B7E05101}" type="datetimeFigureOut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7F0B6-EEE8-495B-B42E-208BA05ECD42}" type="slidenum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72C29-EBEB-4FF9-987B-1E68B7E05101}" type="datetimeFigureOut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7F0B6-EEE8-495B-B42E-208BA05ECD42}" type="slidenum">
              <a:rPr lang="es-ES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72C29-EBEB-4FF9-987B-1E68B7E05101}" type="datetimeFigureOut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7F0B6-EEE8-495B-B42E-208BA05ECD42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7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72C29-EBEB-4FF9-987B-1E68B7E05101}" type="datetimeFigureOut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17/09/2020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7F0B6-EEE8-495B-B42E-208BA05ECD42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1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2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0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7" y="0"/>
            <a:ext cx="9148918" cy="225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50182"/>
            <a:ext cx="355705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C727D08-3312-469A-B6A5-3A9A74253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2347588"/>
            <a:ext cx="573074" cy="79254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7A08969-4186-446B-8826-26F2BFF7F2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260" y="2434545"/>
            <a:ext cx="2450804" cy="3962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1B27685-B452-4512-A0AE-3DA77EB5D0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3891" y="4170478"/>
            <a:ext cx="1438781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1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7" y="0"/>
            <a:ext cx="9148918" cy="225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B463B9B-8127-400F-BE45-04E89EA8DA5F}"/>
              </a:ext>
            </a:extLst>
          </p:cNvPr>
          <p:cNvSpPr txBox="1"/>
          <p:nvPr/>
        </p:nvSpPr>
        <p:spPr>
          <a:xfrm>
            <a:off x="2283542" y="2287082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accent3"/>
                </a:solidFill>
              </a:rPr>
              <a:t>Y</a:t>
            </a:r>
            <a:r>
              <a:rPr lang="es-CL" sz="2800" b="1" dirty="0">
                <a:solidFill>
                  <a:schemeClr val="accent3"/>
                </a:solidFill>
              </a:rPr>
              <a:t> ahora me mostrarán las secuencias, creadas por ustedes…..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0E929B1-18D3-40C7-97BA-451F5BFF1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005064"/>
            <a:ext cx="3024336" cy="224055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BEF3C0A-8CF3-4F6E-A2B9-9692C765F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255" y="3861048"/>
            <a:ext cx="3635896" cy="27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55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A4D606-FB51-4E95-A8D2-8D534BA3F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280"/>
            <a:ext cx="9144000" cy="22479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8439B93-3CFD-4395-A37C-31F9805AC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38" y="2856300"/>
            <a:ext cx="1438781" cy="238374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66FB3D8-317B-4A64-9017-ED99B3AE3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2229916"/>
            <a:ext cx="5096698" cy="707197"/>
          </a:xfrm>
          <a:prstGeom prst="rect">
            <a:avLst/>
          </a:prstGeom>
        </p:spPr>
      </p:pic>
      <p:sp>
        <p:nvSpPr>
          <p:cNvPr id="8" name="Bocadillo: ovalado 7">
            <a:extLst>
              <a:ext uri="{FF2B5EF4-FFF2-40B4-BE49-F238E27FC236}">
                <a16:creationId xmlns:a16="http://schemas.microsoft.com/office/drawing/2014/main" id="{0535EC1D-861C-4563-A7A5-BFFF990BFE27}"/>
              </a:ext>
            </a:extLst>
          </p:cNvPr>
          <p:cNvSpPr/>
          <p:nvPr/>
        </p:nvSpPr>
        <p:spPr>
          <a:xfrm>
            <a:off x="2015239" y="2878821"/>
            <a:ext cx="2592288" cy="105168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516513-4814-4C5C-BE92-964B2B5FD022}"/>
              </a:ext>
            </a:extLst>
          </p:cNvPr>
          <p:cNvSpPr txBox="1"/>
          <p:nvPr/>
        </p:nvSpPr>
        <p:spPr>
          <a:xfrm>
            <a:off x="2339752" y="3068960"/>
            <a:ext cx="2221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F0"/>
                </a:solidFill>
              </a:rPr>
              <a:t>¿Qué vamos a aprender</a:t>
            </a:r>
            <a:endParaRPr lang="es-CL" b="1" dirty="0">
              <a:solidFill>
                <a:srgbClr val="00B0F0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9DF7D86-2C97-4834-9DA3-EB8D6EF19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5440989"/>
            <a:ext cx="2627604" cy="121930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9194B5F-9CD4-4923-9513-3A5B5D77E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4156530"/>
            <a:ext cx="2627604" cy="1219306"/>
          </a:xfrm>
          <a:prstGeom prst="rect">
            <a:avLst/>
          </a:prstGeom>
        </p:spPr>
      </p:pic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2A887A3-3492-4BA8-B40C-9AE7496F37DD}"/>
              </a:ext>
            </a:extLst>
          </p:cNvPr>
          <p:cNvSpPr/>
          <p:nvPr/>
        </p:nvSpPr>
        <p:spPr>
          <a:xfrm>
            <a:off x="4888101" y="3213243"/>
            <a:ext cx="836027" cy="215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2785F5C-08B6-42E4-AA38-99DFFF226B3A}"/>
              </a:ext>
            </a:extLst>
          </p:cNvPr>
          <p:cNvSpPr/>
          <p:nvPr/>
        </p:nvSpPr>
        <p:spPr>
          <a:xfrm>
            <a:off x="6111770" y="3007718"/>
            <a:ext cx="3010364" cy="9131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DE34FE2-1D36-422C-B3B3-E7FC77C6B1DF}"/>
              </a:ext>
            </a:extLst>
          </p:cNvPr>
          <p:cNvSpPr txBox="1"/>
          <p:nvPr/>
        </p:nvSpPr>
        <p:spPr>
          <a:xfrm>
            <a:off x="6300191" y="3007719"/>
            <a:ext cx="235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Secuencias y Patrones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7CDB0ED-4DAE-4883-899E-A978DF38B029}"/>
              </a:ext>
            </a:extLst>
          </p:cNvPr>
          <p:cNvSpPr txBox="1"/>
          <p:nvPr/>
        </p:nvSpPr>
        <p:spPr>
          <a:xfrm>
            <a:off x="2302369" y="435415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F0"/>
                </a:solidFill>
              </a:rPr>
              <a:t>¿Cómo lo voy a aprender?</a:t>
            </a:r>
            <a:endParaRPr lang="es-CL" b="1" dirty="0">
              <a:solidFill>
                <a:srgbClr val="00B0F0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D3D7929-B6E8-4E55-9586-223A65BE71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710" y="4485743"/>
            <a:ext cx="865707" cy="28044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AAB8358-077F-45EA-AC48-0560813007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8421" y="5805341"/>
            <a:ext cx="865707" cy="342626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04B8E8C0-1D39-475D-9EF6-3B3510A38BCF}"/>
              </a:ext>
            </a:extLst>
          </p:cNvPr>
          <p:cNvSpPr txBox="1"/>
          <p:nvPr/>
        </p:nvSpPr>
        <p:spPr>
          <a:xfrm flipH="1">
            <a:off x="2123728" y="5658177"/>
            <a:ext cx="1780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F0"/>
                </a:solidFill>
              </a:rPr>
              <a:t>¿Para qué lo voy a aprender?</a:t>
            </a:r>
            <a:endParaRPr lang="es-CL" b="1" dirty="0">
              <a:solidFill>
                <a:srgbClr val="00B0F0"/>
              </a:solidFill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D7796988-9115-48E4-B9E4-04EA6A316C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0455" y="4213635"/>
            <a:ext cx="3061679" cy="940739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39C2CA8E-93CE-410A-8717-D3AE61D68D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0455" y="5346346"/>
            <a:ext cx="3061678" cy="940739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26855148-99CA-4E12-B5B1-7CDAB295B95C}"/>
              </a:ext>
            </a:extLst>
          </p:cNvPr>
          <p:cNvSpPr txBox="1"/>
          <p:nvPr/>
        </p:nvSpPr>
        <p:spPr>
          <a:xfrm>
            <a:off x="6181020" y="4200267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FF0000"/>
                </a:solidFill>
              </a:rPr>
              <a:t>Observando, mirando y participando de  un PPT de secuencias y patrones.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78AFED7-8BAC-444D-97E4-F3AECA1718D5}"/>
              </a:ext>
            </a:extLst>
          </p:cNvPr>
          <p:cNvSpPr txBox="1"/>
          <p:nvPr/>
        </p:nvSpPr>
        <p:spPr>
          <a:xfrm>
            <a:off x="6171005" y="5343676"/>
            <a:ext cx="2941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Reconocer similitudes y diferencias .</a:t>
            </a:r>
          </a:p>
          <a:p>
            <a:r>
              <a:rPr lang="es-ES" dirty="0">
                <a:solidFill>
                  <a:srgbClr val="FF0000"/>
                </a:solidFill>
              </a:rPr>
              <a:t>-Crear secuencias 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7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17" grpId="0"/>
      <p:bldP spid="18" grpId="0"/>
      <p:bldP spid="24" grpId="0"/>
      <p:bldP spid="29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7" y="1"/>
            <a:ext cx="9148918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851109" y="2303874"/>
            <a:ext cx="499829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2800" b="1" dirty="0">
                <a:ln/>
                <a:solidFill>
                  <a:srgbClr val="526DB0"/>
                </a:solidFill>
              </a:rPr>
              <a:t>¿Qué son las secuencias y patrones?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229282" y="327414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3"/>
                </a:solidFill>
              </a:rPr>
              <a:t>Las secuencias y patrones son el ordenamiento de cosas que se repiten de manera lógica.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49080"/>
            <a:ext cx="1271850" cy="101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49080"/>
            <a:ext cx="1135687" cy="108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74127"/>
            <a:ext cx="1123436" cy="96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351" y="5395449"/>
            <a:ext cx="1223104" cy="102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911" y="5389907"/>
            <a:ext cx="845280" cy="91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A7A5F95-ADDF-47CC-979A-1E3B93AF97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637" y="2405435"/>
            <a:ext cx="1438781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7" y="0"/>
            <a:ext cx="9148918" cy="225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059832" y="2967335"/>
            <a:ext cx="41342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2800" b="1" dirty="0">
                <a:ln/>
                <a:solidFill>
                  <a:srgbClr val="526DB0"/>
                </a:solidFill>
              </a:rPr>
              <a:t>Estas son secuencias:</a:t>
            </a:r>
          </a:p>
        </p:txBody>
      </p:sp>
      <p:sp>
        <p:nvSpPr>
          <p:cNvPr id="2" name="1 Elipse"/>
          <p:cNvSpPr/>
          <p:nvPr/>
        </p:nvSpPr>
        <p:spPr>
          <a:xfrm>
            <a:off x="2843808" y="5085184"/>
            <a:ext cx="720080" cy="6480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3905673" y="5079726"/>
            <a:ext cx="648072" cy="64807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41" y="5010359"/>
            <a:ext cx="7445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017" y="5018247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496" y="5018247"/>
            <a:ext cx="7445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932" y="5018247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AADBD46-24AB-4064-A3F1-E179373A8C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737" y="3646653"/>
            <a:ext cx="1438781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9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7" y="0"/>
            <a:ext cx="9148918" cy="225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059832" y="2967335"/>
            <a:ext cx="413420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2800" b="1" dirty="0">
                <a:ln/>
                <a:solidFill>
                  <a:srgbClr val="526DB0"/>
                </a:solidFill>
              </a:rPr>
              <a:t>Otro ejemplo de secuencias.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57509"/>
            <a:ext cx="9334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81128"/>
            <a:ext cx="7620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328" y="4384653"/>
            <a:ext cx="9382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52772"/>
            <a:ext cx="76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55140"/>
            <a:ext cx="9382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552771"/>
            <a:ext cx="76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D7D7A04-F487-4069-81F3-7038B2D5A4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322" y="2431801"/>
            <a:ext cx="1438781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9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7" y="0"/>
            <a:ext cx="9148918" cy="225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189423" y="2255287"/>
            <a:ext cx="467606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2800" b="1" dirty="0">
                <a:ln/>
                <a:solidFill>
                  <a:srgbClr val="526DB0"/>
                </a:solidFill>
              </a:rPr>
              <a:t>Ahora fíjate que un patrón es el ordenamiento de cosas que se repiten de manera lógica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22" y="4004208"/>
            <a:ext cx="7445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79" y="3997858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959" y="3989527"/>
            <a:ext cx="7445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57" y="3983177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959" y="4721364"/>
            <a:ext cx="2339975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059832" y="6021288"/>
            <a:ext cx="1626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Patrón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B02A00-06E3-454B-952B-35019C71AE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998" y="2791305"/>
            <a:ext cx="1438781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3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7" y="0"/>
            <a:ext cx="9148918" cy="225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491880" y="2967335"/>
            <a:ext cx="37844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2400" b="1" dirty="0">
                <a:ln/>
                <a:solidFill>
                  <a:schemeClr val="accent3"/>
                </a:solidFill>
              </a:rPr>
              <a:t>Veamos el patrón de esta otra secuencia.</a:t>
            </a:r>
            <a:endParaRPr lang="es-ES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34" y="3796644"/>
            <a:ext cx="9334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880" y="3905250"/>
            <a:ext cx="7620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05238"/>
            <a:ext cx="9334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42" y="3996671"/>
            <a:ext cx="7620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44" y="3796645"/>
            <a:ext cx="9334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376" y="4000501"/>
            <a:ext cx="76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880" y="4741207"/>
            <a:ext cx="2700337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491880" y="6093296"/>
            <a:ext cx="189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Patrón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E990EC9-8D0B-49BE-B94D-6876BDD790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629" y="2967335"/>
            <a:ext cx="1438781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7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7" y="0"/>
            <a:ext cx="9148918" cy="225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155047" y="2447584"/>
            <a:ext cx="413420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2800" b="1" dirty="0">
                <a:ln/>
                <a:solidFill>
                  <a:srgbClr val="526DB0"/>
                </a:solidFill>
              </a:rPr>
              <a:t>Ahora trabajaremos con secuencias: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BC9B76-17D3-4AB5-805C-7550A2876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66" y="2636912"/>
            <a:ext cx="1438781" cy="238374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00896A3-54D0-41C8-A1E6-38CBFB2CB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3631464"/>
            <a:ext cx="6252882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59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7" y="0"/>
            <a:ext cx="9148918" cy="225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36EB053-4D76-46A2-A2A2-D613BDE47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492896"/>
            <a:ext cx="1444877" cy="238374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39E3834-9558-4AB5-B2C0-C3B08D73B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3861048"/>
            <a:ext cx="6255038" cy="2639797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8E940072-3702-4434-BD04-C6AFCE816998}"/>
              </a:ext>
            </a:extLst>
          </p:cNvPr>
          <p:cNvSpPr/>
          <p:nvPr/>
        </p:nvSpPr>
        <p:spPr>
          <a:xfrm>
            <a:off x="4211960" y="5050193"/>
            <a:ext cx="648072" cy="61105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82DDF4C-6003-4EB5-9C06-3E60DA244EEC}"/>
              </a:ext>
            </a:extLst>
          </p:cNvPr>
          <p:cNvSpPr/>
          <p:nvPr/>
        </p:nvSpPr>
        <p:spPr>
          <a:xfrm>
            <a:off x="5148064" y="5085184"/>
            <a:ext cx="597460" cy="43204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4127EE4-4CE9-441B-85B5-65799133C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465" y="4931002"/>
            <a:ext cx="670618" cy="64013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A902F9C-1BDA-4225-AA37-DF0AB79F5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6344" y="5760978"/>
            <a:ext cx="670618" cy="64013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3F6449B-BFC5-45B6-AE7C-A92E5CF3D3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5624" y="5827800"/>
            <a:ext cx="627942" cy="45724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07944582-047F-49AC-A975-4A1068AD6E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2567" y="5072588"/>
            <a:ext cx="627942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3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119</Words>
  <Application>Microsoft Office PowerPoint</Application>
  <PresentationFormat>Presentación en pantalla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Tema de Office</vt:lpstr>
      <vt:lpstr>1_Tema de Office</vt:lpstr>
      <vt:lpstr>2_Tema de Office</vt:lpstr>
      <vt:lpstr>3_Tema de Office</vt:lpstr>
      <vt:lpstr>4_Tema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utp</cp:lastModifiedBy>
  <cp:revision>37</cp:revision>
  <dcterms:created xsi:type="dcterms:W3CDTF">2020-08-22T02:19:40Z</dcterms:created>
  <dcterms:modified xsi:type="dcterms:W3CDTF">2020-09-17T11:49:04Z</dcterms:modified>
</cp:coreProperties>
</file>