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62" r:id="rId2"/>
    <p:sldId id="276" r:id="rId3"/>
    <p:sldId id="277" r:id="rId4"/>
    <p:sldId id="278" r:id="rId5"/>
    <p:sldId id="279" r:id="rId6"/>
    <p:sldId id="287" r:id="rId7"/>
    <p:sldId id="293" r:id="rId8"/>
    <p:sldId id="294" r:id="rId9"/>
    <p:sldId id="290" r:id="rId10"/>
    <p:sldId id="291" r:id="rId11"/>
    <p:sldId id="292" r:id="rId12"/>
  </p:sldIdLst>
  <p:sldSz cx="12601575" cy="9001125"/>
  <p:notesSz cx="7010400" cy="9296400"/>
  <p:defaultTextStyle>
    <a:defPPr>
      <a:defRPr lang="es-CL"/>
    </a:defPPr>
    <a:lvl1pPr marL="0" algn="l" defTabSz="113157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65785" algn="l" defTabSz="113157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31570" algn="l" defTabSz="113157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97355" algn="l" defTabSz="113157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63140" algn="l" defTabSz="113157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28925" algn="l" defTabSz="113157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94710" algn="l" defTabSz="113157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60495" algn="l" defTabSz="113157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526280" algn="l" defTabSz="113157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5">
          <p15:clr>
            <a:srgbClr val="A4A3A4"/>
          </p15:clr>
        </p15:guide>
        <p15:guide id="2" pos="39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23F319"/>
    <a:srgbClr val="D03C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3089"/>
  </p:normalViewPr>
  <p:slideViewPr>
    <p:cSldViewPr>
      <p:cViewPr varScale="1">
        <p:scale>
          <a:sx n="78" d="100"/>
          <a:sy n="78" d="100"/>
        </p:scale>
        <p:origin x="1656" y="90"/>
      </p:cViewPr>
      <p:guideLst>
        <p:guide orient="horz" pos="2835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0F60F-13FE-4176-BD97-E9E50860A0C0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E9DE1-9D68-448B-A223-8F7F5EA42D9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6458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45118" y="2796183"/>
            <a:ext cx="10711339" cy="192940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90237" y="5100637"/>
            <a:ext cx="8821103" cy="23002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31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97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6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28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94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60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26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7D9B-45B6-482F-912A-5B0045A48229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3E79-DF95-4451-A3F4-2DA2EF5AECB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262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7D9B-45B6-482F-912A-5B0045A48229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3E79-DF95-4451-A3F4-2DA2EF5AECB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1695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0792288" y="472978"/>
            <a:ext cx="3349480" cy="1008042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43842" y="472978"/>
            <a:ext cx="9838418" cy="1008042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7D9B-45B6-482F-912A-5B0045A48229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3E79-DF95-4451-A3F4-2DA2EF5AECB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77580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7D9B-45B6-482F-912A-5B0045A48229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3E79-DF95-4451-A3F4-2DA2EF5AECB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5596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5438" y="5784058"/>
            <a:ext cx="10711339" cy="1787723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95438" y="3815063"/>
            <a:ext cx="10711339" cy="1968995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6578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315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973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631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2892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9471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6049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5262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7D9B-45B6-482F-912A-5B0045A48229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3E79-DF95-4451-A3F4-2DA2EF5AECB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29123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43843" y="2756596"/>
            <a:ext cx="6593949" cy="779680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7547819" y="2756596"/>
            <a:ext cx="6593949" cy="779680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7D9B-45B6-482F-912A-5B0045A48229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3E79-DF95-4451-A3F4-2DA2EF5AECB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3196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0080" y="360462"/>
            <a:ext cx="11341418" cy="1500188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30079" y="2014836"/>
            <a:ext cx="5567884" cy="839688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65785" indent="0">
              <a:buNone/>
              <a:defRPr sz="2500" b="1"/>
            </a:lvl2pPr>
            <a:lvl3pPr marL="1131570" indent="0">
              <a:buNone/>
              <a:defRPr sz="2200" b="1"/>
            </a:lvl3pPr>
            <a:lvl4pPr marL="1697355" indent="0">
              <a:buNone/>
              <a:defRPr sz="2000" b="1"/>
            </a:lvl4pPr>
            <a:lvl5pPr marL="2263140" indent="0">
              <a:buNone/>
              <a:defRPr sz="2000" b="1"/>
            </a:lvl5pPr>
            <a:lvl6pPr marL="2828925" indent="0">
              <a:buNone/>
              <a:defRPr sz="2000" b="1"/>
            </a:lvl6pPr>
            <a:lvl7pPr marL="3394710" indent="0">
              <a:buNone/>
              <a:defRPr sz="2000" b="1"/>
            </a:lvl7pPr>
            <a:lvl8pPr marL="3960495" indent="0">
              <a:buNone/>
              <a:defRPr sz="2000" b="1"/>
            </a:lvl8pPr>
            <a:lvl9pPr marL="4526280" indent="0">
              <a:buNone/>
              <a:defRPr sz="20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30079" y="2854523"/>
            <a:ext cx="5567884" cy="518606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401426" y="2014836"/>
            <a:ext cx="5570072" cy="839688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65785" indent="0">
              <a:buNone/>
              <a:defRPr sz="2500" b="1"/>
            </a:lvl2pPr>
            <a:lvl3pPr marL="1131570" indent="0">
              <a:buNone/>
              <a:defRPr sz="2200" b="1"/>
            </a:lvl3pPr>
            <a:lvl4pPr marL="1697355" indent="0">
              <a:buNone/>
              <a:defRPr sz="2000" b="1"/>
            </a:lvl4pPr>
            <a:lvl5pPr marL="2263140" indent="0">
              <a:buNone/>
              <a:defRPr sz="2000" b="1"/>
            </a:lvl5pPr>
            <a:lvl6pPr marL="2828925" indent="0">
              <a:buNone/>
              <a:defRPr sz="2000" b="1"/>
            </a:lvl6pPr>
            <a:lvl7pPr marL="3394710" indent="0">
              <a:buNone/>
              <a:defRPr sz="2000" b="1"/>
            </a:lvl7pPr>
            <a:lvl8pPr marL="3960495" indent="0">
              <a:buNone/>
              <a:defRPr sz="2000" b="1"/>
            </a:lvl8pPr>
            <a:lvl9pPr marL="4526280" indent="0">
              <a:buNone/>
              <a:defRPr sz="20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401426" y="2854523"/>
            <a:ext cx="5570072" cy="518606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7D9B-45B6-482F-912A-5B0045A48229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3E79-DF95-4451-A3F4-2DA2EF5AECB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4954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7D9B-45B6-482F-912A-5B0045A48229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3E79-DF95-4451-A3F4-2DA2EF5AECB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72487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7D9B-45B6-482F-912A-5B0045A48229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3E79-DF95-4451-A3F4-2DA2EF5AECB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7312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0079" y="358379"/>
            <a:ext cx="4145832" cy="152519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26867" y="358380"/>
            <a:ext cx="7044631" cy="7682211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30079" y="1883570"/>
            <a:ext cx="4145832" cy="6157020"/>
          </a:xfrm>
        </p:spPr>
        <p:txBody>
          <a:bodyPr/>
          <a:lstStyle>
            <a:lvl1pPr marL="0" indent="0">
              <a:buNone/>
              <a:defRPr sz="1700"/>
            </a:lvl1pPr>
            <a:lvl2pPr marL="565785" indent="0">
              <a:buNone/>
              <a:defRPr sz="1500"/>
            </a:lvl2pPr>
            <a:lvl3pPr marL="1131570" indent="0">
              <a:buNone/>
              <a:defRPr sz="1200"/>
            </a:lvl3pPr>
            <a:lvl4pPr marL="1697355" indent="0">
              <a:buNone/>
              <a:defRPr sz="1100"/>
            </a:lvl4pPr>
            <a:lvl5pPr marL="2263140" indent="0">
              <a:buNone/>
              <a:defRPr sz="1100"/>
            </a:lvl5pPr>
            <a:lvl6pPr marL="2828925" indent="0">
              <a:buNone/>
              <a:defRPr sz="1100"/>
            </a:lvl6pPr>
            <a:lvl7pPr marL="3394710" indent="0">
              <a:buNone/>
              <a:defRPr sz="1100"/>
            </a:lvl7pPr>
            <a:lvl8pPr marL="3960495" indent="0">
              <a:buNone/>
              <a:defRPr sz="1100"/>
            </a:lvl8pPr>
            <a:lvl9pPr marL="4526280" indent="0">
              <a:buNone/>
              <a:defRPr sz="1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7D9B-45B6-482F-912A-5B0045A48229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3E79-DF95-4451-A3F4-2DA2EF5AECB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5578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69997" y="6300787"/>
            <a:ext cx="7560945" cy="743844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469997" y="804268"/>
            <a:ext cx="7560945" cy="5400675"/>
          </a:xfrm>
        </p:spPr>
        <p:txBody>
          <a:bodyPr/>
          <a:lstStyle>
            <a:lvl1pPr marL="0" indent="0">
              <a:buNone/>
              <a:defRPr sz="4000"/>
            </a:lvl1pPr>
            <a:lvl2pPr marL="565785" indent="0">
              <a:buNone/>
              <a:defRPr sz="3500"/>
            </a:lvl2pPr>
            <a:lvl3pPr marL="1131570" indent="0">
              <a:buNone/>
              <a:defRPr sz="3000"/>
            </a:lvl3pPr>
            <a:lvl4pPr marL="1697355" indent="0">
              <a:buNone/>
              <a:defRPr sz="2500"/>
            </a:lvl4pPr>
            <a:lvl5pPr marL="2263140" indent="0">
              <a:buNone/>
              <a:defRPr sz="2500"/>
            </a:lvl5pPr>
            <a:lvl6pPr marL="2828925" indent="0">
              <a:buNone/>
              <a:defRPr sz="2500"/>
            </a:lvl6pPr>
            <a:lvl7pPr marL="3394710" indent="0">
              <a:buNone/>
              <a:defRPr sz="2500"/>
            </a:lvl7pPr>
            <a:lvl8pPr marL="3960495" indent="0">
              <a:buNone/>
              <a:defRPr sz="2500"/>
            </a:lvl8pPr>
            <a:lvl9pPr marL="4526280" indent="0">
              <a:buNone/>
              <a:defRPr sz="25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469997" y="7044632"/>
            <a:ext cx="7560945" cy="1056381"/>
          </a:xfrm>
        </p:spPr>
        <p:txBody>
          <a:bodyPr/>
          <a:lstStyle>
            <a:lvl1pPr marL="0" indent="0">
              <a:buNone/>
              <a:defRPr sz="1700"/>
            </a:lvl1pPr>
            <a:lvl2pPr marL="565785" indent="0">
              <a:buNone/>
              <a:defRPr sz="1500"/>
            </a:lvl2pPr>
            <a:lvl3pPr marL="1131570" indent="0">
              <a:buNone/>
              <a:defRPr sz="1200"/>
            </a:lvl3pPr>
            <a:lvl4pPr marL="1697355" indent="0">
              <a:buNone/>
              <a:defRPr sz="1100"/>
            </a:lvl4pPr>
            <a:lvl5pPr marL="2263140" indent="0">
              <a:buNone/>
              <a:defRPr sz="1100"/>
            </a:lvl5pPr>
            <a:lvl6pPr marL="2828925" indent="0">
              <a:buNone/>
              <a:defRPr sz="1100"/>
            </a:lvl6pPr>
            <a:lvl7pPr marL="3394710" indent="0">
              <a:buNone/>
              <a:defRPr sz="1100"/>
            </a:lvl7pPr>
            <a:lvl8pPr marL="3960495" indent="0">
              <a:buNone/>
              <a:defRPr sz="1100"/>
            </a:lvl8pPr>
            <a:lvl9pPr marL="4526280" indent="0">
              <a:buNone/>
              <a:defRPr sz="1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7D9B-45B6-482F-912A-5B0045A48229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3E79-DF95-4451-A3F4-2DA2EF5AECB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810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30080" y="360462"/>
            <a:ext cx="11341418" cy="1500188"/>
          </a:xfrm>
          <a:prstGeom prst="rect">
            <a:avLst/>
          </a:prstGeom>
        </p:spPr>
        <p:txBody>
          <a:bodyPr vert="horz" lIns="113157" tIns="56579" rIns="113157" bIns="56579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30080" y="2100263"/>
            <a:ext cx="11341418" cy="5940326"/>
          </a:xfrm>
          <a:prstGeom prst="rect">
            <a:avLst/>
          </a:prstGeom>
        </p:spPr>
        <p:txBody>
          <a:bodyPr vert="horz" lIns="113157" tIns="56579" rIns="113157" bIns="56579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30080" y="8342711"/>
            <a:ext cx="2940368" cy="479227"/>
          </a:xfrm>
          <a:prstGeom prst="rect">
            <a:avLst/>
          </a:prstGeom>
        </p:spPr>
        <p:txBody>
          <a:bodyPr vert="horz" lIns="113157" tIns="56579" rIns="113157" bIns="56579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47D9B-45B6-482F-912A-5B0045A48229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05538" y="8342711"/>
            <a:ext cx="3990499" cy="479227"/>
          </a:xfrm>
          <a:prstGeom prst="rect">
            <a:avLst/>
          </a:prstGeom>
        </p:spPr>
        <p:txBody>
          <a:bodyPr vert="horz" lIns="113157" tIns="56579" rIns="113157" bIns="56579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031130" y="8342711"/>
            <a:ext cx="2940368" cy="479227"/>
          </a:xfrm>
          <a:prstGeom prst="rect">
            <a:avLst/>
          </a:prstGeom>
        </p:spPr>
        <p:txBody>
          <a:bodyPr vert="horz" lIns="113157" tIns="56579" rIns="113157" bIns="56579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33E79-DF95-4451-A3F4-2DA2EF5AECB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34858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3157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4339" indent="-424339" algn="l" defTabSz="113157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19401" indent="-353616" algn="l" defTabSz="1131570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14463" indent="-282893" algn="l" defTabSz="113157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80248" indent="-282893" algn="l" defTabSz="1131570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46033" indent="-282893" algn="l" defTabSz="1131570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11818" indent="-282893" algn="l" defTabSz="113157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77603" indent="-282893" algn="l" defTabSz="113157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43388" indent="-282893" algn="l" defTabSz="113157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09173" indent="-282893" algn="l" defTabSz="113157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570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97355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94710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60495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26280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1" r="35344" b="7273"/>
          <a:stretch/>
        </p:blipFill>
        <p:spPr bwMode="auto">
          <a:xfrm rot="16200000">
            <a:off x="1817972" y="-1875760"/>
            <a:ext cx="9001126" cy="1270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8 CuadroTexto"/>
          <p:cNvSpPr txBox="1">
            <a:spLocks noChangeArrowheads="1"/>
          </p:cNvSpPr>
          <p:nvPr/>
        </p:nvSpPr>
        <p:spPr bwMode="auto">
          <a:xfrm>
            <a:off x="2900706" y="180082"/>
            <a:ext cx="683565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ko-KR" sz="4800" b="1" dirty="0">
                <a:solidFill>
                  <a:srgbClr val="0070C0"/>
                </a:solidFill>
                <a:latin typeface="Bahnschrift SemiBold Condensed" pitchFamily="34" charset="0"/>
                <a:ea typeface="맑은 고딕" pitchFamily="34" charset="-127"/>
              </a:rPr>
              <a:t>Clase: martes  14 de Noviembre</a:t>
            </a:r>
            <a:endParaRPr lang="es-CL" sz="4800" dirty="0">
              <a:solidFill>
                <a:srgbClr val="0070C0"/>
              </a:solidFill>
              <a:latin typeface="Bahnschrift SemiBold Condensed" pitchFamily="34" charset="0"/>
            </a:endParaRPr>
          </a:p>
        </p:txBody>
      </p:sp>
      <p:sp>
        <p:nvSpPr>
          <p:cNvPr id="6" name="8 CuadroTexto"/>
          <p:cNvSpPr txBox="1">
            <a:spLocks noChangeArrowheads="1"/>
          </p:cNvSpPr>
          <p:nvPr/>
        </p:nvSpPr>
        <p:spPr bwMode="auto">
          <a:xfrm>
            <a:off x="2155228" y="3856558"/>
            <a:ext cx="880134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CL" sz="6000" dirty="0">
                <a:solidFill>
                  <a:srgbClr val="FF0000"/>
                </a:solidFill>
                <a:latin typeface="Bahnschrift SemiBold Condensed" pitchFamily="34" charset="0"/>
              </a:rPr>
              <a:t>Escuchemos un cuento. “La Selva Loca”.     </a:t>
            </a:r>
          </a:p>
          <a:p>
            <a:pPr algn="ctr" eaLnBrk="1" hangingPunct="1"/>
            <a:r>
              <a:rPr lang="es-CL" sz="6000" dirty="0">
                <a:solidFill>
                  <a:srgbClr val="FF0000"/>
                </a:solidFill>
                <a:latin typeface="Bahnschrift SemiBold Condensed" pitchFamily="34" charset="0"/>
              </a:rPr>
              <a:t>Pre Kínder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140373" y="1548234"/>
            <a:ext cx="103563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7200" b="1" dirty="0">
                <a:solidFill>
                  <a:srgbClr val="FFFF99"/>
                </a:solidFill>
              </a:rPr>
              <a:t>Bienvenidos a la clase de hoy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2893245" y="6587226"/>
            <a:ext cx="8280920" cy="23738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2400" b="1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             </a:t>
            </a:r>
            <a:r>
              <a:rPr lang="es-ES" sz="3200" b="1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Educadora</a:t>
            </a:r>
            <a:r>
              <a:rPr lang="es-ES" sz="3200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:</a:t>
            </a:r>
          </a:p>
          <a:p>
            <a:pPr algn="r"/>
            <a:r>
              <a:rPr lang="es-ES" sz="3200" b="1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       Gladys Leiva M. </a:t>
            </a:r>
          </a:p>
          <a:p>
            <a:pPr algn="r"/>
            <a:r>
              <a:rPr lang="es-ES" sz="3200" b="1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  Asistente:</a:t>
            </a:r>
          </a:p>
          <a:p>
            <a:pPr algn="r"/>
            <a:r>
              <a:rPr lang="es-ES" sz="3200" b="1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Mariela Díaz C.</a:t>
            </a:r>
          </a:p>
          <a:p>
            <a:endParaRPr lang="en-US" altLang="ko-KR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22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1" r="35344" b="7273"/>
          <a:stretch/>
        </p:blipFill>
        <p:spPr bwMode="auto">
          <a:xfrm rot="16200000">
            <a:off x="1880877" y="-1762656"/>
            <a:ext cx="9001126" cy="1270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1587744" y="91328"/>
            <a:ext cx="9505056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chemeClr val="tx2">
                    <a:lumMod val="75000"/>
                  </a:schemeClr>
                </a:solidFill>
                <a:latin typeface="Bahnschrift Light Condensed" pitchFamily="34" charset="0"/>
                <a:cs typeface="Arial" pitchFamily="34" charset="0"/>
              </a:rPr>
              <a:t>Tarea y </a:t>
            </a:r>
            <a:r>
              <a:rPr lang="en-US" sz="7200" b="1" dirty="0" err="1">
                <a:solidFill>
                  <a:schemeClr val="tx2">
                    <a:lumMod val="75000"/>
                  </a:schemeClr>
                </a:solidFill>
                <a:latin typeface="Bahnschrift Light Condensed" pitchFamily="34" charset="0"/>
                <a:cs typeface="Arial" pitchFamily="34" charset="0"/>
              </a:rPr>
              <a:t>recordatorio</a:t>
            </a:r>
            <a:endParaRPr lang="en-US" sz="7200" b="1" dirty="0">
              <a:solidFill>
                <a:schemeClr val="tx2">
                  <a:lumMod val="75000"/>
                </a:schemeClr>
              </a:solidFill>
              <a:latin typeface="Bahnschrift Light Condensed" pitchFamily="34" charset="0"/>
              <a:cs typeface="Arial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587744" y="1908274"/>
            <a:ext cx="9505056" cy="201622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s-CL" sz="5400" dirty="0">
              <a:solidFill>
                <a:schemeClr val="bg1"/>
              </a:solidFill>
              <a:latin typeface="Bahnschrift Light" pitchFamily="34" charset="0"/>
            </a:endParaRPr>
          </a:p>
          <a:p>
            <a:pPr lvl="0"/>
            <a:r>
              <a:rPr lang="es-CL" sz="5400" b="1" dirty="0">
                <a:solidFill>
                  <a:srgbClr val="FF0000"/>
                </a:solidFill>
                <a:latin typeface="Bahnschrift Light" pitchFamily="34" charset="0"/>
              </a:rPr>
              <a:t>1</a:t>
            </a:r>
            <a:r>
              <a:rPr lang="es-CL" sz="5400" b="1" dirty="0">
                <a:solidFill>
                  <a:srgbClr val="FFC000"/>
                </a:solidFill>
                <a:latin typeface="Bahnschrift Light" pitchFamily="34" charset="0"/>
              </a:rPr>
              <a:t>. En la próxima clase </a:t>
            </a:r>
            <a:r>
              <a:rPr lang="es-CL" sz="5400" b="1" dirty="0" smtClean="0">
                <a:solidFill>
                  <a:srgbClr val="FFC000"/>
                </a:solidFill>
                <a:latin typeface="Bahnschrift Light" pitchFamily="34" charset="0"/>
              </a:rPr>
              <a:t>trabajaremos en otro cuento.</a:t>
            </a:r>
            <a:r>
              <a:rPr lang="es-ES" sz="5400" b="1" dirty="0" smtClean="0">
                <a:solidFill>
                  <a:srgbClr val="FFC000"/>
                </a:solidFill>
                <a:latin typeface="Bahnschrift Light" pitchFamily="34" charset="0"/>
                <a:ea typeface="Londrina Solid"/>
                <a:cs typeface="Londrina Solid"/>
                <a:sym typeface="Londrina Solid"/>
              </a:rPr>
              <a:t>.</a:t>
            </a:r>
            <a:endParaRPr lang="es-ES" sz="5400" b="1" dirty="0">
              <a:solidFill>
                <a:srgbClr val="FFC000"/>
              </a:solidFill>
              <a:latin typeface="Bahnschrift Light" pitchFamily="34" charset="0"/>
              <a:ea typeface="Londrina Solid"/>
              <a:cs typeface="Londrina Solid"/>
              <a:sym typeface="Londrina Solid"/>
            </a:endParaRPr>
          </a:p>
          <a:p>
            <a:pPr algn="ctr"/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586051" y="4484164"/>
            <a:ext cx="9505056" cy="20162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s-CL" sz="5400" dirty="0">
              <a:solidFill>
                <a:schemeClr val="bg1"/>
              </a:solidFill>
              <a:latin typeface="Bahnschrift Light" pitchFamily="34" charset="0"/>
            </a:endParaRPr>
          </a:p>
          <a:p>
            <a:pPr lvl="0"/>
            <a:r>
              <a:rPr lang="es-CL" sz="5400" b="1" dirty="0">
                <a:solidFill>
                  <a:srgbClr val="FF0000"/>
                </a:solidFill>
                <a:latin typeface="Bahnschrift Light" pitchFamily="34" charset="0"/>
              </a:rPr>
              <a:t>2</a:t>
            </a:r>
            <a:r>
              <a:rPr lang="es-CL" sz="5400" b="1" dirty="0">
                <a:solidFill>
                  <a:schemeClr val="bg1"/>
                </a:solidFill>
                <a:latin typeface="Bahnschrift Light" pitchFamily="34" charset="0"/>
              </a:rPr>
              <a:t>. </a:t>
            </a:r>
            <a:r>
              <a:rPr lang="es-CL" sz="5400" b="1" dirty="0" smtClean="0">
                <a:solidFill>
                  <a:schemeClr val="bg1"/>
                </a:solidFill>
                <a:latin typeface="Bahnschrift Light" pitchFamily="34" charset="0"/>
              </a:rPr>
              <a:t>Recuerden los materiales de ciencias.</a:t>
            </a:r>
            <a:endParaRPr lang="es-ES" sz="5400" b="1" dirty="0">
              <a:solidFill>
                <a:schemeClr val="bg1"/>
              </a:solidFill>
              <a:latin typeface="Bahnschrift Light" pitchFamily="34" charset="0"/>
              <a:ea typeface="Londrina Solid"/>
              <a:cs typeface="Londrina Solid"/>
              <a:sym typeface="Londrina Solid"/>
            </a:endParaRPr>
          </a:p>
          <a:p>
            <a:pPr algn="ctr"/>
            <a:endParaRPr lang="es-C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21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1" r="35344" b="7273"/>
          <a:stretch/>
        </p:blipFill>
        <p:spPr bwMode="auto">
          <a:xfrm rot="16200000">
            <a:off x="1880877" y="-1762656"/>
            <a:ext cx="9001126" cy="1270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Muxote Potolo Bat on Twitter: &quot;¡A ponerle muuucho amor al día!  #EeeegunonMundo!! #crónicasdelcoronavirus #día87 #allyouneedislove #amor  #maitasuna… https://t.co/FvInHFHM2X&quot;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278" y="239729"/>
            <a:ext cx="8704323" cy="870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01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1" r="35344" b="7273"/>
          <a:stretch/>
        </p:blipFill>
        <p:spPr bwMode="auto">
          <a:xfrm rot="16200000">
            <a:off x="1853986" y="-1853987"/>
            <a:ext cx="9001126" cy="1270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3 Imagen" descr=" 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5925">
            <a:off x="2578579" y="45838"/>
            <a:ext cx="6692680" cy="338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4428579" y="1548234"/>
            <a:ext cx="8437114" cy="79208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5400" b="1" dirty="0">
                <a:solidFill>
                  <a:schemeClr val="bg1">
                    <a:lumMod val="95000"/>
                  </a:schemeClr>
                </a:solidFill>
              </a:rPr>
              <a:t>¿Qué necesitas  </a:t>
            </a:r>
          </a:p>
          <a:p>
            <a:r>
              <a:rPr lang="es-CL" sz="5400" b="1" dirty="0">
                <a:solidFill>
                  <a:schemeClr val="bg1">
                    <a:lumMod val="95000"/>
                  </a:schemeClr>
                </a:solidFill>
              </a:rPr>
              <a:t>para hoy?</a:t>
            </a:r>
          </a:p>
        </p:txBody>
      </p:sp>
      <p:pic>
        <p:nvPicPr>
          <p:cNvPr id="9" name="Picture 6" descr=" 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763" y="3348434"/>
            <a:ext cx="3097797" cy="378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C7AF54D-A5F2-4BF7-BC40-0973796698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1156" y="3627375"/>
            <a:ext cx="2780350" cy="266071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400DD6FB-D2E4-47EA-8643-7ADB4CEEFB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8579" y="6428896"/>
            <a:ext cx="2563129" cy="259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6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1" r="35344" b="7273"/>
          <a:stretch/>
        </p:blipFill>
        <p:spPr bwMode="auto">
          <a:xfrm rot="16200000">
            <a:off x="1853986" y="-1853987"/>
            <a:ext cx="9001126" cy="1270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1313989" y="324098"/>
            <a:ext cx="10081120" cy="1575056"/>
          </a:xfrm>
          <a:prstGeom prst="rect">
            <a:avLst/>
          </a:prstGeom>
          <a:solidFill>
            <a:srgbClr val="FFFF99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chemeClr val="accent6"/>
                </a:solidFill>
                <a:latin typeface="Bahnschrift Light Condensed" pitchFamily="34" charset="0"/>
                <a:cs typeface="Arial" pitchFamily="34" charset="0"/>
              </a:rPr>
              <a:t>Meta de la clase de hoy</a:t>
            </a:r>
          </a:p>
        </p:txBody>
      </p:sp>
      <p:sp>
        <p:nvSpPr>
          <p:cNvPr id="4" name="3 Elipse"/>
          <p:cNvSpPr/>
          <p:nvPr/>
        </p:nvSpPr>
        <p:spPr>
          <a:xfrm>
            <a:off x="1818045" y="2700362"/>
            <a:ext cx="9073008" cy="49685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rgbClr val="0070C0"/>
                </a:solidFill>
              </a:rPr>
              <a:t>Comprender </a:t>
            </a:r>
            <a:r>
              <a:rPr lang="es-ES" sz="3200" dirty="0" smtClean="0">
                <a:solidFill>
                  <a:srgbClr val="0070C0"/>
                </a:solidFill>
              </a:rPr>
              <a:t>la linda historia,  escuchando con muchas atención, para que luego lo comentemos y puedan responder las preguntas </a:t>
            </a:r>
            <a:r>
              <a:rPr lang="es-ES" sz="3200" dirty="0">
                <a:solidFill>
                  <a:srgbClr val="0070C0"/>
                </a:solidFill>
              </a:rPr>
              <a:t>y </a:t>
            </a:r>
            <a:r>
              <a:rPr lang="es-ES" sz="3200" dirty="0" smtClean="0">
                <a:solidFill>
                  <a:srgbClr val="0070C0"/>
                </a:solidFill>
              </a:rPr>
              <a:t>haciendo predicciones</a:t>
            </a:r>
            <a:r>
              <a:rPr lang="es-ES" sz="4400" dirty="0">
                <a:solidFill>
                  <a:srgbClr val="0070C0"/>
                </a:solidFill>
              </a:rPr>
              <a:t>.</a:t>
            </a:r>
            <a:endParaRPr lang="es-CL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70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1" r="35344" b="7273"/>
          <a:stretch/>
        </p:blipFill>
        <p:spPr bwMode="auto">
          <a:xfrm rot="16200000">
            <a:off x="1853986" y="-1853987"/>
            <a:ext cx="9001126" cy="1270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1620267" y="324098"/>
            <a:ext cx="9865096" cy="1872208"/>
          </a:xfrm>
          <a:prstGeom prst="rect">
            <a:avLst/>
          </a:prstGeom>
          <a:solidFill>
            <a:srgbClr val="FFFF99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solidFill>
                  <a:schemeClr val="accent6"/>
                </a:solidFill>
                <a:latin typeface="Bahnschrift Light Condensed" pitchFamily="34" charset="0"/>
                <a:cs typeface="Arial" pitchFamily="34" charset="0"/>
              </a:rPr>
              <a:t>Ruta para la Clase de hoy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CE62A549-C9B4-46C8-8DF8-F59C5BCA2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299" y="2628354"/>
            <a:ext cx="8492708" cy="565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57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1" r="35344" b="7273"/>
          <a:stretch/>
        </p:blipFill>
        <p:spPr bwMode="auto">
          <a:xfrm rot="16200000">
            <a:off x="1853986" y="-1853987"/>
            <a:ext cx="9001126" cy="1270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14 Imagen" descr=" 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42" b="11872"/>
          <a:stretch/>
        </p:blipFill>
        <p:spPr bwMode="auto">
          <a:xfrm>
            <a:off x="7092875" y="-18897"/>
            <a:ext cx="4103347" cy="72728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7560371" y="3364473"/>
            <a:ext cx="34209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2060"/>
                </a:solidFill>
                <a:latin typeface="Bahnschrift Light SemiCondensed" pitchFamily="34" charset="0"/>
              </a:rPr>
              <a:t>Debemos estar atentos para escuchar el cuento.</a:t>
            </a:r>
            <a:endParaRPr lang="es-CL" sz="4000" b="1" dirty="0">
              <a:solidFill>
                <a:srgbClr val="002060"/>
              </a:solidFill>
              <a:latin typeface="Bahnschrift Light SemiCondensed" pitchFamily="34" charset="0"/>
            </a:endParaRPr>
          </a:p>
        </p:txBody>
      </p:sp>
      <p:pic>
        <p:nvPicPr>
          <p:cNvPr id="6146" name="Picture 2" descr="Garbiñe (@garbinelarralde) | Twitte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500" y="612130"/>
            <a:ext cx="6135081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42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1" r="35344" b="7273"/>
          <a:stretch/>
        </p:blipFill>
        <p:spPr bwMode="auto">
          <a:xfrm rot="16200000">
            <a:off x="1853986" y="-1853987"/>
            <a:ext cx="9001126" cy="1270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1476251" y="93452"/>
            <a:ext cx="9577064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>
                <a:solidFill>
                  <a:srgbClr val="002060"/>
                </a:solidFill>
                <a:latin typeface="Bahnschrift Light SemiCondensed" pitchFamily="34" charset="0"/>
              </a:rPr>
              <a:t>L</a:t>
            </a:r>
            <a:r>
              <a:rPr lang="es-CL" sz="7200" b="1" dirty="0">
                <a:solidFill>
                  <a:srgbClr val="002060"/>
                </a:solidFill>
                <a:latin typeface="Bahnschrift Light SemiCondensed" pitchFamily="34" charset="0"/>
              </a:rPr>
              <a:t>a Selva Loca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53AC1210-9FD1-47A0-A976-02092F7A8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593" y="2700362"/>
            <a:ext cx="4876283" cy="573498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772395" y="1836266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tx2"/>
                </a:solidFill>
              </a:rPr>
              <a:t>Escuchan el cuento</a:t>
            </a:r>
            <a:endParaRPr lang="es-CL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92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1" r="35344" b="7273"/>
          <a:stretch/>
        </p:blipFill>
        <p:spPr bwMode="auto">
          <a:xfrm rot="16200000">
            <a:off x="1853986" y="-1853987"/>
            <a:ext cx="9001126" cy="1270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1476251" y="93452"/>
            <a:ext cx="9361040" cy="230832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1131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7200" b="1" dirty="0" smtClean="0">
                <a:solidFill>
                  <a:srgbClr val="002060"/>
                </a:solidFill>
                <a:latin typeface="Bahnschrift Light SemiCondensed" pitchFamily="34" charset="0"/>
              </a:rPr>
              <a:t>Ahora nos toca trabajar</a:t>
            </a:r>
            <a:endParaRPr kumimoji="0" lang="es-CL" sz="7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ahnschrift Light SemiCondensed" pitchFamily="34" charset="0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633" y="2268314"/>
            <a:ext cx="7772276" cy="346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633" y="5508674"/>
            <a:ext cx="7772275" cy="323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70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1" r="35344" b="7273"/>
          <a:stretch/>
        </p:blipFill>
        <p:spPr bwMode="auto">
          <a:xfrm rot="16200000">
            <a:off x="1853986" y="-1853987"/>
            <a:ext cx="9001126" cy="1270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291" y="396106"/>
            <a:ext cx="8666073" cy="1869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196" y="2916386"/>
            <a:ext cx="7942262" cy="4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033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1" r="35344" b="7273"/>
          <a:stretch/>
        </p:blipFill>
        <p:spPr bwMode="auto">
          <a:xfrm rot="16200000">
            <a:off x="1853986" y="-1853987"/>
            <a:ext cx="9001126" cy="1270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1587744" y="91328"/>
            <a:ext cx="9505056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chemeClr val="tx2">
                    <a:lumMod val="75000"/>
                  </a:schemeClr>
                </a:solidFill>
                <a:latin typeface="Bahnschrift Light Condensed" pitchFamily="34" charset="0"/>
                <a:cs typeface="Arial" pitchFamily="34" charset="0"/>
              </a:rPr>
              <a:t>¿Qué hicimos hoy?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2" t="18476" r="33797" b="19273"/>
          <a:stretch/>
        </p:blipFill>
        <p:spPr bwMode="auto">
          <a:xfrm>
            <a:off x="1602021" y="1222338"/>
            <a:ext cx="9505056" cy="799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 redondeado"/>
          <p:cNvSpPr/>
          <p:nvPr/>
        </p:nvSpPr>
        <p:spPr>
          <a:xfrm>
            <a:off x="4212555" y="1595692"/>
            <a:ext cx="7344816" cy="124868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4400" b="1" dirty="0"/>
              <a:t> </a:t>
            </a:r>
            <a:r>
              <a:rPr lang="es-ES" sz="4400" b="1" dirty="0" smtClean="0"/>
              <a:t>Escuchamos un cuento.</a:t>
            </a:r>
            <a:endParaRPr lang="es-CL" sz="4400" b="1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4835765" y="3204418"/>
            <a:ext cx="6721606" cy="108012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4400" b="1" dirty="0" smtClean="0"/>
              <a:t>Respondimos a preguntas del cuento</a:t>
            </a:r>
            <a:r>
              <a:rPr lang="es-CL" sz="4800" b="1" dirty="0" smtClean="0"/>
              <a:t>.</a:t>
            </a:r>
            <a:endParaRPr lang="es-CL" sz="4800" b="1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4212555" y="4731956"/>
            <a:ext cx="7344816" cy="108012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600" b="1" dirty="0" smtClean="0"/>
              <a:t>Desarrollamos la guía, encerrando las respuestas correctas.</a:t>
            </a:r>
            <a:endParaRPr lang="es-CL" sz="3600" b="1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4663920" y="6084738"/>
            <a:ext cx="6696744" cy="119158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4000" b="1" dirty="0" smtClean="0"/>
              <a:t>Hicimos el ticket de salida. </a:t>
            </a:r>
            <a:endParaRPr lang="es-CL" sz="4000" b="1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4428578" y="7524898"/>
            <a:ext cx="6859579" cy="1195974"/>
          </a:xfrm>
          <a:prstGeom prst="roundRect">
            <a:avLst/>
          </a:prstGeom>
          <a:solidFill>
            <a:srgbClr val="39E7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 smtClean="0"/>
              <a:t>Mostramos en pantalla el ticket de salida resuelto.</a:t>
            </a:r>
            <a:endParaRPr lang="es-CL" sz="4400" b="1" dirty="0"/>
          </a:p>
        </p:txBody>
      </p:sp>
    </p:spTree>
    <p:extLst>
      <p:ext uri="{BB962C8B-B14F-4D97-AF65-F5344CB8AC3E}">
        <p14:creationId xmlns:p14="http://schemas.microsoft.com/office/powerpoint/2010/main" val="323865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1774</TotalTime>
  <Words>162</Words>
  <Application>Microsoft Office PowerPoint</Application>
  <PresentationFormat>Personalizado</PresentationFormat>
  <Paragraphs>28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1" baseType="lpstr">
      <vt:lpstr>맑은 고딕</vt:lpstr>
      <vt:lpstr>Arial</vt:lpstr>
      <vt:lpstr>Bahnschrift Light</vt:lpstr>
      <vt:lpstr>Bahnschrift Light Condensed</vt:lpstr>
      <vt:lpstr>Bahnschrift Light SemiCondensed</vt:lpstr>
      <vt:lpstr>Bahnschrift SemiBold Condensed</vt:lpstr>
      <vt:lpstr>Calibri</vt:lpstr>
      <vt:lpstr>Consolas</vt:lpstr>
      <vt:lpstr>Londrina Solid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HP</cp:lastModifiedBy>
  <cp:revision>43</cp:revision>
  <dcterms:created xsi:type="dcterms:W3CDTF">2020-10-24T00:29:04Z</dcterms:created>
  <dcterms:modified xsi:type="dcterms:W3CDTF">2020-11-09T12:57:10Z</dcterms:modified>
</cp:coreProperties>
</file>