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>
      <p:cViewPr varScale="1">
        <p:scale>
          <a:sx n="109" d="100"/>
          <a:sy n="109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439A019F-992C-41BC-A607-6553E1351C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s-CL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93A63953-8B52-4490-B97E-768039458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s-CL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xmlns="" id="{E0A03C07-ECC3-4E9D-8447-760D5861A3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xmlns="" id="{7A7FCE1A-B3CB-4F11-9855-6CB501190C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s-CL"/>
              <a:t>Click to edit Master text styles</a:t>
            </a:r>
          </a:p>
          <a:p>
            <a:pPr lvl="1"/>
            <a:r>
              <a:rPr lang="ru-RU" altLang="es-CL"/>
              <a:t>Second level</a:t>
            </a:r>
          </a:p>
          <a:p>
            <a:pPr lvl="2"/>
            <a:r>
              <a:rPr lang="ru-RU" altLang="es-CL"/>
              <a:t>Third level</a:t>
            </a:r>
          </a:p>
          <a:p>
            <a:pPr lvl="3"/>
            <a:r>
              <a:rPr lang="ru-RU" altLang="es-CL"/>
              <a:t>Fourth level</a:t>
            </a:r>
          </a:p>
          <a:p>
            <a:pPr lvl="4"/>
            <a:r>
              <a:rPr lang="ru-RU" altLang="es-CL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xmlns="" id="{552E4F02-761B-4AEF-9EA9-12E62104B2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s-CL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xmlns="" id="{4F3219B8-4BAD-4CC2-8E47-8A207A737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B1B93D-4304-4E6A-909A-90AA13CDACC3}" type="slidenum">
              <a:rPr lang="ru-RU" altLang="es-CL"/>
              <a:pPr/>
              <a:t>‹Nº›</a:t>
            </a:fld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35047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E715D1C-08EF-4BFD-A445-0F842E8A9E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2276475"/>
            <a:ext cx="6481762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s-ES" altLang="es-CL" noProof="0"/>
              <a:t>Haga clic para modificar el estilo de título del patrón</a:t>
            </a:r>
            <a:endParaRPr lang="ru-RU" altLang="es-CL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B324099-EABA-4002-8544-D032D177C5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8176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  <a:endParaRPr lang="ru-RU" altLang="es-C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B0A758-34D7-4697-A1F2-07074176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440F5F2-23FE-40F5-9B30-8A4D9377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69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D906B4B-778B-45ED-B87F-1E4BD7B22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D485A7A-D1C0-4C25-89F9-B4ED27883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9142D9-1109-4562-AF20-FAFDA142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9DA22D-DBA5-40BF-9966-77733AA1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8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11B09E-C2BC-4BAF-8822-90B99034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543783-F7A4-4DD1-9A29-89B2C7DC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770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46B534-9C75-4C3B-BBD8-D4B5035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1FEA42-5C5A-434E-8BDC-8F8CDE7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277B53-9ADA-4862-9203-E3AEA858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6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13AAC-0315-4659-A057-C26A2B98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89ED2A-F278-4874-80E6-4679D8438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305D0A2-549F-4CF9-917A-2098C5F85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06B76D8-B01A-4A43-B6A3-DA3098271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5158F27-B0E6-4A06-9DFC-4974E53CD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77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6B1F23-DA17-4686-93FD-C8ECB7D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19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7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EB5210-2A90-4603-8897-9E320BB3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B5F4AC-CADF-454B-9E7F-9B1A9C7FF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D95086A-32F8-4636-AA66-3433B6893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262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B5C8F2-549C-418E-918E-D589D437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A1399FC-2FE6-4904-BFC0-31B1AD317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0F0B186-230B-4B15-9127-CE0FF0B53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56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A46DA48-D7E8-4B7C-907B-6887675DE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ru-RU" altLang="es-C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DB5B426-EC89-4E30-B181-D988BC24F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ru-RU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724F3E70-4583-47DF-9A96-24BA966162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7744" y="2592202"/>
            <a:ext cx="4168775" cy="649288"/>
          </a:xfrm>
          <a:noFill/>
        </p:spPr>
        <p:txBody>
          <a:bodyPr/>
          <a:lstStyle/>
          <a:p>
            <a:r>
              <a:rPr lang="es-ES" altLang="es-CL" sz="2800" dirty="0">
                <a:solidFill>
                  <a:srgbClr val="92D050"/>
                </a:solidFill>
                <a:latin typeface="Tahoma" panose="020B0604030504040204" pitchFamily="34" charset="0"/>
              </a:rPr>
              <a:t>CONTADO LAS SÍLABAS</a:t>
            </a:r>
            <a:endParaRPr lang="uk-UA" altLang="es-CL" sz="2800" dirty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0DD50D6-5A6C-4120-B678-E76EC13AEF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05112" y="3861048"/>
            <a:ext cx="33845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CL" b="0" dirty="0">
                <a:solidFill>
                  <a:srgbClr val="00B050"/>
                </a:solidFill>
              </a:rPr>
              <a:t>Pre Kínder</a:t>
            </a:r>
            <a:endParaRPr lang="uk-UA" altLang="es-CL" b="0" dirty="0">
              <a:solidFill>
                <a:srgbClr val="00B05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F97B4A6-F8A0-4944-9973-D214D3AA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77090"/>
            <a:ext cx="820271" cy="8398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017692C-2271-486B-94A5-E4C150202E3B}"/>
              </a:ext>
            </a:extLst>
          </p:cNvPr>
          <p:cNvSpPr txBox="1"/>
          <p:nvPr/>
        </p:nvSpPr>
        <p:spPr>
          <a:xfrm>
            <a:off x="2511951" y="1484784"/>
            <a:ext cx="206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Colegio Hermanos        Carrera</a:t>
            </a:r>
            <a:endParaRPr lang="es-CL" sz="1200" b="1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14FA982-97DA-44DF-8DE8-1BF835E0D9C3}"/>
              </a:ext>
            </a:extLst>
          </p:cNvPr>
          <p:cNvSpPr txBox="1"/>
          <p:nvPr/>
        </p:nvSpPr>
        <p:spPr>
          <a:xfrm>
            <a:off x="3275856" y="47251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Gladys Leiva M.</a:t>
            </a:r>
            <a:endParaRPr lang="es-CL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2BEAD5B4-A042-4681-A989-AE3B47E8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4824412" cy="792162"/>
          </a:xfrm>
        </p:spPr>
        <p:txBody>
          <a:bodyPr/>
          <a:lstStyle/>
          <a:p>
            <a:r>
              <a:rPr lang="en-US" altLang="es-CL" sz="3200" dirty="0">
                <a:latin typeface="Tahoma" panose="020B0604030504040204" pitchFamily="34" charset="0"/>
              </a:rPr>
              <a:t>¿Qué son las sílabas</a:t>
            </a:r>
            <a:endParaRPr lang="uk-UA" altLang="es-CL" sz="3200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CF4B2143-994A-45A1-B290-D2EE12ECF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08962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latin typeface="Verdana" panose="020B0604030504040204" pitchFamily="34" charset="0"/>
                <a:ea typeface="굴림" panose="020B0503020000020004" pitchFamily="34" charset="-127"/>
              </a:rPr>
              <a:t>Las sílabas son las partes donde podemos separar las palabras.</a:t>
            </a:r>
          </a:p>
          <a:p>
            <a:pPr>
              <a:lnSpc>
                <a:spcPct val="90000"/>
              </a:lnSpc>
            </a:pPr>
            <a:endParaRPr lang="en-US" altLang="ko-KR" sz="18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sz="1800" dirty="0"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B08C86E-B678-4D6C-8A49-1E0C6B4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37371"/>
            <a:ext cx="2608729" cy="11717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7C089B-E5FF-4FC3-A78F-499135DE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19" y="2132856"/>
            <a:ext cx="3435724" cy="304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33E268E-35AE-4429-BB32-EE6E4E410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51" y="4149080"/>
            <a:ext cx="1515578" cy="10005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DBCCB0A-7E20-4968-A2A8-577A25F3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138526"/>
            <a:ext cx="1313590" cy="10450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86C3AC7-DDD1-41E8-BAF2-AFECBD51D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28" y="5445125"/>
            <a:ext cx="806824" cy="6299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FB0BA5A-0EC0-4897-BE1F-C13947A58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007" y="5474813"/>
            <a:ext cx="806824" cy="62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9C05BE-485C-4358-A219-6308867C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836711"/>
            <a:ext cx="6840538" cy="220563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Pero ¿ Cómo podemos contar las sílabas?.....</a:t>
            </a:r>
            <a:br>
              <a:rPr lang="es-ES" dirty="0"/>
            </a:b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27ABE05B-7479-463C-9062-A5A2AD1FA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781" y="2550447"/>
            <a:ext cx="4852837" cy="2908044"/>
          </a:xfrm>
        </p:spPr>
      </p:pic>
    </p:spTree>
    <p:extLst>
      <p:ext uri="{BB962C8B-B14F-4D97-AF65-F5344CB8AC3E}">
        <p14:creationId xmlns:p14="http://schemas.microsoft.com/office/powerpoint/2010/main" val="24096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F99910-EA16-4B04-B8C2-9744D0B7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05" y="976736"/>
            <a:ext cx="6769100" cy="508000"/>
          </a:xfrm>
        </p:spPr>
        <p:txBody>
          <a:bodyPr/>
          <a:lstStyle/>
          <a:p>
            <a:r>
              <a:rPr lang="es-ES" dirty="0"/>
              <a:t>En esta oportunidad los haremos aplaudiendo.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82E03A5-EDE5-46AB-AA0E-255737DF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2204864"/>
            <a:ext cx="3715367" cy="3977214"/>
          </a:xfrm>
        </p:spPr>
      </p:pic>
    </p:spTree>
    <p:extLst>
      <p:ext uri="{BB962C8B-B14F-4D97-AF65-F5344CB8AC3E}">
        <p14:creationId xmlns:p14="http://schemas.microsoft.com/office/powerpoint/2010/main" val="7172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F6A7E1-374A-4471-A3F8-A4753B97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Así…..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06B65D7-5B90-435C-930B-FAFC5AECB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47613"/>
            <a:ext cx="1340411" cy="25734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E491BA-5B57-4871-B154-1A5ED064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07" y="1647613"/>
            <a:ext cx="859192" cy="9198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9E8D7D1-6A2A-4A19-9CFB-0988FD912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4772831"/>
            <a:ext cx="810838" cy="6340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51839F-BC30-4552-9D48-FC7472CB1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28" y="4772829"/>
            <a:ext cx="810838" cy="6340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26C5909-051C-4E48-9E94-701C74AC8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969" y="4772830"/>
            <a:ext cx="810838" cy="6340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7D2002F-FA04-4786-ABA2-4D3E8738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268" y="4165064"/>
            <a:ext cx="1163171" cy="33189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1D2CAF9-8F99-49FE-9A60-BFE03F3ABA20}"/>
              </a:ext>
            </a:extLst>
          </p:cNvPr>
          <p:cNvSpPr txBox="1"/>
          <p:nvPr/>
        </p:nvSpPr>
        <p:spPr>
          <a:xfrm>
            <a:off x="5492289" y="4005064"/>
            <a:ext cx="1424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3</a:t>
            </a:r>
            <a:endParaRPr lang="es-CL" sz="6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7B7D61A-1523-446E-A688-BDD6C240F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870" y="1612639"/>
            <a:ext cx="924054" cy="9872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E99F55-82AF-4004-94A5-584C66840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536" y="1647613"/>
            <a:ext cx="859192" cy="9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1094A-5638-47ED-B103-6D813E13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EA1F174-D300-4B6B-B5F3-30ED7C27B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712" y="1624856"/>
            <a:ext cx="2815245" cy="22176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BB14AF4-8822-4F43-98E1-493EC91F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1971607"/>
            <a:ext cx="1107283" cy="11829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15B96DB-31FB-46D7-A7A8-D06D9B7A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54" y="4599104"/>
            <a:ext cx="810838" cy="6340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8610F6D-2037-48AA-935D-2AF3E8B1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599105"/>
            <a:ext cx="810838" cy="6340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F6AF178-B220-4799-8A8B-8C18A1ABEC20}"/>
              </a:ext>
            </a:extLst>
          </p:cNvPr>
          <p:cNvSpPr txBox="1"/>
          <p:nvPr/>
        </p:nvSpPr>
        <p:spPr>
          <a:xfrm>
            <a:off x="4745632" y="425784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2</a:t>
            </a:r>
            <a:endParaRPr lang="es-CL" sz="6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31062A-DC24-4E43-A4F8-3CBF26F75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22" y="1949150"/>
            <a:ext cx="1033750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2C6B30-52AB-412D-A80B-9EA4FADB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 otro más..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6960A57-36CA-445E-BA95-32B7EEE9A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62" y="1750706"/>
            <a:ext cx="829489" cy="8862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23AA62B-26DB-4EAF-A1AB-3A15D79E9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4115553"/>
            <a:ext cx="810838" cy="6340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A53B6E5-6900-4AC5-9BD5-7D20820F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15553"/>
            <a:ext cx="810838" cy="6340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B615595-32E1-4B68-A885-189F78C3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06" y="4115553"/>
            <a:ext cx="810838" cy="6340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2E11080-81F0-4F0B-B8D1-127138DA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81" y="4111072"/>
            <a:ext cx="810838" cy="634039"/>
          </a:xfrm>
          <a:prstGeom prst="rect">
            <a:avLst/>
          </a:prstGeom>
        </p:spPr>
      </p:pic>
      <p:pic>
        <p:nvPicPr>
          <p:cNvPr id="24" name="Marcador de contenido 23">
            <a:extLst>
              <a:ext uri="{FF2B5EF4-FFF2-40B4-BE49-F238E27FC236}">
                <a16:creationId xmlns:a16="http://schemas.microsoft.com/office/drawing/2014/main" xmlns="" id="{677040FC-FDD1-46FD-9492-7383B9473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785" y="1612042"/>
            <a:ext cx="2482821" cy="1993390"/>
          </a:xfr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9A27A857-7E53-4966-AC03-49E1EF285060}"/>
              </a:ext>
            </a:extLst>
          </p:cNvPr>
          <p:cNvSpPr txBox="1"/>
          <p:nvPr/>
        </p:nvSpPr>
        <p:spPr>
          <a:xfrm>
            <a:off x="5652120" y="4005064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4</a:t>
            </a:r>
            <a:endParaRPr lang="es-CL" sz="6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13CB6D1-F2A5-4797-A4A7-7242A1D2C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89" y="1691840"/>
            <a:ext cx="829128" cy="8900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54BC82D-480E-4132-88D3-6FB1B5C78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69" y="1636124"/>
            <a:ext cx="829128" cy="8900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340B4A1-9CC1-40D9-8244-6362152CB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646029"/>
            <a:ext cx="82912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91C9F0-8763-4FE0-9CE8-9A61AF28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 más…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6B4088E-DE57-49A0-81EF-3E65C19CC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12776"/>
            <a:ext cx="2312894" cy="254677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8EE971-F119-445F-8703-79F82F7E4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50" y="1628800"/>
            <a:ext cx="1239170" cy="13238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6929B53-5962-42EA-8698-4F644F7F0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509120"/>
            <a:ext cx="810838" cy="6340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469A7D2-E1CB-4F92-BCBC-14C31C93E7FB}"/>
              </a:ext>
            </a:extLst>
          </p:cNvPr>
          <p:cNvSpPr txBox="1"/>
          <p:nvPr/>
        </p:nvSpPr>
        <p:spPr>
          <a:xfrm>
            <a:off x="4716016" y="3861048"/>
            <a:ext cx="2312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1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13428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6A9F98-1407-4618-903A-DF352B28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561" y="764704"/>
            <a:ext cx="6769100" cy="508000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FF0000"/>
                </a:solidFill>
              </a:rPr>
              <a:t>Felicitaciones nos vemos en la próxima clase..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4967037-57FF-4B03-BA27-C3BB1C1B9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916832"/>
            <a:ext cx="5904508" cy="4305282"/>
          </a:xfrm>
        </p:spPr>
      </p:pic>
    </p:spTree>
    <p:extLst>
      <p:ext uri="{BB962C8B-B14F-4D97-AF65-F5344CB8AC3E}">
        <p14:creationId xmlns:p14="http://schemas.microsoft.com/office/powerpoint/2010/main" val="1691614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123</TotalTime>
  <Words>49</Words>
  <Application>Microsoft Office PowerPoint</Application>
  <PresentationFormat>Presentación en pantalla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굴림</vt:lpstr>
      <vt:lpstr>Tahoma</vt:lpstr>
      <vt:lpstr>Verdana</vt:lpstr>
      <vt:lpstr>template</vt:lpstr>
      <vt:lpstr>CONTADO LAS SÍLABAS</vt:lpstr>
      <vt:lpstr>¿Qué son las sílabas</vt:lpstr>
      <vt:lpstr>   Pero ¿ Cómo podemos contar las sílabas?..... </vt:lpstr>
      <vt:lpstr>En esta oportunidad los haremos aplaudiendo.</vt:lpstr>
      <vt:lpstr>Así…..</vt:lpstr>
      <vt:lpstr>Otro</vt:lpstr>
      <vt:lpstr>Y otro más..</vt:lpstr>
      <vt:lpstr>Otro más…</vt:lpstr>
      <vt:lpstr> Felicitaciones nos vemos en la próxima clase..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SÍLABAS</dc:title>
  <dc:creator>Docente</dc:creator>
  <cp:lastModifiedBy>HP</cp:lastModifiedBy>
  <cp:revision>10</cp:revision>
  <cp:lastPrinted>2020-10-19T14:50:03Z</cp:lastPrinted>
  <dcterms:created xsi:type="dcterms:W3CDTF">2020-10-13T01:24:14Z</dcterms:created>
  <dcterms:modified xsi:type="dcterms:W3CDTF">2020-10-19T14:50:05Z</dcterms:modified>
</cp:coreProperties>
</file>