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67" r:id="rId6"/>
    <p:sldId id="272" r:id="rId7"/>
    <p:sldId id="260" r:id="rId8"/>
    <p:sldId id="264" r:id="rId9"/>
    <p:sldId id="268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938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120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652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58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76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033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28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02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309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09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9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21E5-A874-4474-9024-BA1CC3FE64D4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1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50159" y="5301208"/>
            <a:ext cx="502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Curso: Pre kínder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Gladys Leiva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Asistente: Mariela Díaz.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9" y="970915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1677840" y="10737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400" b="1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A7FD23-EED1-48BE-AE92-62790C65C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760" y="2073275"/>
            <a:ext cx="1438781" cy="238374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7D6DED7-2A3A-4B13-8B3F-C25F175ECE09}"/>
              </a:ext>
            </a:extLst>
          </p:cNvPr>
          <p:cNvSpPr txBox="1"/>
          <p:nvPr/>
        </p:nvSpPr>
        <p:spPr>
          <a:xfrm>
            <a:off x="2987824" y="242088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FF0000"/>
                </a:solidFill>
              </a:rPr>
              <a:t>SONIDOS FINALES</a:t>
            </a:r>
            <a:endParaRPr lang="es-CL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7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69163" y="620688"/>
            <a:ext cx="6279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Recordemos las normas de la clase</a:t>
            </a:r>
          </a:p>
        </p:txBody>
      </p:sp>
      <p:pic>
        <p:nvPicPr>
          <p:cNvPr id="102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33" y="1574795"/>
            <a:ext cx="1709807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18" y="1574795"/>
            <a:ext cx="1712044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56" y="1595755"/>
            <a:ext cx="1656184" cy="23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3317"/>
            <a:ext cx="1720111" cy="22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05104"/>
            <a:ext cx="1692051" cy="2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 de texto 1"/>
          <p:cNvSpPr txBox="1"/>
          <p:nvPr/>
        </p:nvSpPr>
        <p:spPr>
          <a:xfrm>
            <a:off x="953852" y="1450022"/>
            <a:ext cx="7344816" cy="45065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2058" name="Google Shape;171;p2" descr="Descripción: Educadora de parvulos PNG by Melfros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56" y="2653046"/>
            <a:ext cx="1438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32;p8"/>
          <p:cNvSpPr/>
          <p:nvPr/>
        </p:nvSpPr>
        <p:spPr>
          <a:xfrm>
            <a:off x="3164607" y="1901046"/>
            <a:ext cx="1571625" cy="864870"/>
          </a:xfrm>
          <a:prstGeom prst="wedgeEllipseCallout">
            <a:avLst>
              <a:gd name="adj1" fmla="val -60360"/>
              <a:gd name="adj2" fmla="val 4725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¿Qué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Google Shape;234;p8"/>
          <p:cNvSpPr/>
          <p:nvPr/>
        </p:nvSpPr>
        <p:spPr>
          <a:xfrm>
            <a:off x="3325366" y="3241358"/>
            <a:ext cx="1390650" cy="923925"/>
          </a:xfrm>
          <a:prstGeom prst="wedgeEllipseCallout">
            <a:avLst>
              <a:gd name="adj1" fmla="val -95000"/>
              <a:gd name="adj2" fmla="val 3758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¿Cómo lo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Google Shape;233;p8"/>
          <p:cNvSpPr/>
          <p:nvPr/>
        </p:nvSpPr>
        <p:spPr>
          <a:xfrm>
            <a:off x="3383682" y="4530943"/>
            <a:ext cx="1352550" cy="933450"/>
          </a:xfrm>
          <a:prstGeom prst="wedgeEllipseCallout">
            <a:avLst>
              <a:gd name="adj1" fmla="val -95386"/>
              <a:gd name="adj2" fmla="val -3313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¿Para qué lo voy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4" name="Imagen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96956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09" y="356679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66" y="4861143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29;p8"/>
          <p:cNvSpPr/>
          <p:nvPr/>
        </p:nvSpPr>
        <p:spPr>
          <a:xfrm>
            <a:off x="5364088" y="1996931"/>
            <a:ext cx="2333625" cy="609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Reconocer </a:t>
            </a:r>
            <a:r>
              <a:rPr lang="es-ES" sz="1200" b="1" dirty="0">
                <a:solidFill>
                  <a:srgbClr val="0070C0"/>
                </a:solidFill>
                <a:latin typeface="Arial"/>
                <a:ea typeface="Arial"/>
                <a:cs typeface="Times New Roman"/>
              </a:rPr>
              <a:t>sonido final de las vocales.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Google Shape;229;p8"/>
          <p:cNvSpPr/>
          <p:nvPr/>
        </p:nvSpPr>
        <p:spPr>
          <a:xfrm>
            <a:off x="5364087" y="2946083"/>
            <a:ext cx="2333625" cy="12192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Observando, mirando y participando de </a:t>
            </a:r>
            <a:r>
              <a:rPr lang="es-ES" sz="1200" b="1" dirty="0">
                <a:solidFill>
                  <a:srgbClr val="0070C0"/>
                </a:solidFill>
                <a:latin typeface="Arial"/>
                <a:ea typeface="Arial"/>
                <a:cs typeface="Times New Roman"/>
              </a:rPr>
              <a:t> un PPT</a:t>
            </a: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 de sonidos finales de las vocales.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L" sz="12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Google Shape;229;p8"/>
          <p:cNvSpPr/>
          <p:nvPr/>
        </p:nvSpPr>
        <p:spPr>
          <a:xfrm>
            <a:off x="5364086" y="4576462"/>
            <a:ext cx="2333625" cy="74295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Desarrollar conciencia fonológica.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68588" y="658090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22034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5475" y="1052736"/>
            <a:ext cx="8361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Recordemos los sonidos finales.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BCC8F0-F601-44E8-9CAA-2DD321A6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95736"/>
            <a:ext cx="1438781" cy="2383743"/>
          </a:xfrm>
          <a:prstGeom prst="rect">
            <a:avLst/>
          </a:prstGeom>
        </p:spPr>
      </p:pic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1B3F9980-B7E4-440A-9EF5-E25129719108}"/>
              </a:ext>
            </a:extLst>
          </p:cNvPr>
          <p:cNvSpPr/>
          <p:nvPr/>
        </p:nvSpPr>
        <p:spPr>
          <a:xfrm>
            <a:off x="2987824" y="2195736"/>
            <a:ext cx="5400600" cy="144928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4522443-2206-4C73-8EC3-9AAFEE9EF397}"/>
              </a:ext>
            </a:extLst>
          </p:cNvPr>
          <p:cNvSpPr txBox="1"/>
          <p:nvPr/>
        </p:nvSpPr>
        <p:spPr>
          <a:xfrm>
            <a:off x="3491880" y="249289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Es aquel sonido que está al final de la palabras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" y="28135"/>
            <a:ext cx="9144000" cy="69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599" y="980728"/>
            <a:ext cx="77235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Ejemplos:</a:t>
            </a:r>
          </a:p>
          <a:p>
            <a:pPr algn="ctr"/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3AE368-4136-408C-B572-D71E8F6B7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8" y="1884873"/>
            <a:ext cx="1727947" cy="12666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3FAFBE7-ED11-46AF-90D1-87ED25CF5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73" y="3117891"/>
            <a:ext cx="1714500" cy="153754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332E505-5B2C-4C1F-80F6-9CD023178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345" y="4665132"/>
            <a:ext cx="1371600" cy="11853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4F7F9-D449-4306-91C7-E934DAF1D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864" y="1600200"/>
            <a:ext cx="1355651" cy="1143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ACDC9AB-2E23-4595-B2DC-51D9E956A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424495"/>
            <a:ext cx="1405218" cy="103632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4528A5E-B404-49A3-B887-F8AAB62749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696" y="3539176"/>
            <a:ext cx="1037500" cy="72977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7DBAC6A-859E-4F2C-AE28-48C2F6730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9322" y="4892037"/>
            <a:ext cx="968188" cy="73152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526FDD4-DB91-4A46-B011-35277FCE23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333" y="4814144"/>
            <a:ext cx="927847" cy="88730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D19BBAEF-16BE-4B5B-B374-2BF4BDBF08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7126" y="2081778"/>
            <a:ext cx="954741" cy="83989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C23058B-FE7E-4199-8C8C-1B170A9B34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5233" y="1914013"/>
            <a:ext cx="1035424" cy="7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1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53388" y="980728"/>
            <a:ext cx="3035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Trabajemos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ACEEFE-DCE7-42A6-927C-22D786B3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691812"/>
            <a:ext cx="4209096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D256C16-5841-4CE3-94B7-BF315B0EF83E}"/>
              </a:ext>
            </a:extLst>
          </p:cNvPr>
          <p:cNvSpPr txBox="1"/>
          <p:nvPr/>
        </p:nvSpPr>
        <p:spPr>
          <a:xfrm>
            <a:off x="2051720" y="801033"/>
            <a:ext cx="472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Así deberá quedar</a:t>
            </a:r>
            <a:endParaRPr kumimoji="0" lang="es-ES" sz="40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81DEA-29B8-4D2D-AACD-AB2FA1D7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465" y="1600200"/>
            <a:ext cx="4212701" cy="4285859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EF44793-6D08-4BC3-BE28-FE05337EF8A4}"/>
              </a:ext>
            </a:extLst>
          </p:cNvPr>
          <p:cNvCxnSpPr/>
          <p:nvPr/>
        </p:nvCxnSpPr>
        <p:spPr>
          <a:xfrm>
            <a:off x="3275856" y="2420888"/>
            <a:ext cx="648072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37E2953-7383-4F52-9668-35EE9D9AF349}"/>
              </a:ext>
            </a:extLst>
          </p:cNvPr>
          <p:cNvCxnSpPr/>
          <p:nvPr/>
        </p:nvCxnSpPr>
        <p:spPr>
          <a:xfrm>
            <a:off x="3275856" y="3429000"/>
            <a:ext cx="113923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D334F46-9A6A-47C6-992D-E9664E7C3AB0}"/>
              </a:ext>
            </a:extLst>
          </p:cNvPr>
          <p:cNvCxnSpPr/>
          <p:nvPr/>
        </p:nvCxnSpPr>
        <p:spPr>
          <a:xfrm flipV="1">
            <a:off x="3275856" y="2276872"/>
            <a:ext cx="1008112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1832EB6-047B-4D44-A98F-67859DDBA1B7}"/>
              </a:ext>
            </a:extLst>
          </p:cNvPr>
          <p:cNvCxnSpPr/>
          <p:nvPr/>
        </p:nvCxnSpPr>
        <p:spPr>
          <a:xfrm flipV="1">
            <a:off x="3131840" y="3140968"/>
            <a:ext cx="792088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525C87-1DB9-4947-A5C1-866DD49603F8}"/>
              </a:ext>
            </a:extLst>
          </p:cNvPr>
          <p:cNvCxnSpPr/>
          <p:nvPr/>
        </p:nvCxnSpPr>
        <p:spPr>
          <a:xfrm flipH="1" flipV="1">
            <a:off x="4085815" y="3140968"/>
            <a:ext cx="1062249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EA0D7F2-7060-4707-81FD-B21C4419DB4B}"/>
              </a:ext>
            </a:extLst>
          </p:cNvPr>
          <p:cNvCxnSpPr/>
          <p:nvPr/>
        </p:nvCxnSpPr>
        <p:spPr>
          <a:xfrm flipH="1">
            <a:off x="4283968" y="3356992"/>
            <a:ext cx="864096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5336B22-DD29-4563-8317-EFB19A996BD2}"/>
              </a:ext>
            </a:extLst>
          </p:cNvPr>
          <p:cNvCxnSpPr/>
          <p:nvPr/>
        </p:nvCxnSpPr>
        <p:spPr>
          <a:xfrm>
            <a:off x="4716016" y="544522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166840B-6D89-4581-A983-3A327C5F045A}"/>
              </a:ext>
            </a:extLst>
          </p:cNvPr>
          <p:cNvCxnSpPr/>
          <p:nvPr/>
        </p:nvCxnSpPr>
        <p:spPr>
          <a:xfrm flipH="1" flipV="1">
            <a:off x="4716016" y="2276872"/>
            <a:ext cx="57606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Picture 2" descr="Resultado de imagen para marcos para diplomas infantiles | Borders for  paper, Border design,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387472" y="13277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¡Hemos terminado!</a:t>
            </a:r>
          </a:p>
        </p:txBody>
      </p:sp>
      <p:pic>
        <p:nvPicPr>
          <p:cNvPr id="2050" name="Picture 2" descr="Stickers Para corregir las tareas online (16) - Imagenes Educati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02433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iños Jugando Silla De Ruedas: Imágenes, fotos de stock y vectores | 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115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10360" y="1628800"/>
            <a:ext cx="67393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¡Nos vemos en la siguiente clase!</a:t>
            </a:r>
          </a:p>
        </p:txBody>
      </p:sp>
    </p:spTree>
    <p:extLst>
      <p:ext uri="{BB962C8B-B14F-4D97-AF65-F5344CB8AC3E}">
        <p14:creationId xmlns:p14="http://schemas.microsoft.com/office/powerpoint/2010/main" val="14296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117</Words>
  <Application>Microsoft Office PowerPoint</Application>
  <PresentationFormat>Presentación en pantalla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Jorge y Brenda</cp:lastModifiedBy>
  <cp:revision>34</cp:revision>
  <dcterms:created xsi:type="dcterms:W3CDTF">2020-09-04T23:23:14Z</dcterms:created>
  <dcterms:modified xsi:type="dcterms:W3CDTF">2020-09-24T11:59:53Z</dcterms:modified>
</cp:coreProperties>
</file>