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67" r:id="rId6"/>
    <p:sldId id="272" r:id="rId7"/>
    <p:sldId id="260" r:id="rId8"/>
    <p:sldId id="259" r:id="rId9"/>
    <p:sldId id="264" r:id="rId10"/>
    <p:sldId id="268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938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120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652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58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76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033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28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02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309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09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9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21E5-A874-4474-9024-BA1CC3FE64D4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1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2.png"/><Relationship Id="rId7" Type="http://schemas.openxmlformats.org/officeDocument/2006/relationships/image" Target="../media/image22.emf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5.emf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50159" y="5301208"/>
            <a:ext cx="502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Curso: Pre kínder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Gladys Leiva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Asistente: Mariela Díaz.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9" y="970915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1677840" y="10737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400" b="1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A7FD23-EED1-48BE-AE92-62790C65C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760" y="2073275"/>
            <a:ext cx="1438781" cy="238374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7D6DED7-2A3A-4B13-8B3F-C25F175ECE09}"/>
              </a:ext>
            </a:extLst>
          </p:cNvPr>
          <p:cNvSpPr txBox="1"/>
          <p:nvPr/>
        </p:nvSpPr>
        <p:spPr>
          <a:xfrm>
            <a:off x="2987824" y="242088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FF0000"/>
                </a:solidFill>
              </a:rPr>
              <a:t>SONIDOS FINALES</a:t>
            </a:r>
            <a:endParaRPr lang="es-CL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7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iños Jugando Silla De Ruedas: Imágenes, fotos de stock y vectores | 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115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10360" y="1628800"/>
            <a:ext cx="67393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¡Nos vemos en la siguiente clase!</a:t>
            </a:r>
          </a:p>
        </p:txBody>
      </p:sp>
    </p:spTree>
    <p:extLst>
      <p:ext uri="{BB962C8B-B14F-4D97-AF65-F5344CB8AC3E}">
        <p14:creationId xmlns:p14="http://schemas.microsoft.com/office/powerpoint/2010/main" val="14296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69163" y="620688"/>
            <a:ext cx="6279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Recordemos las normas de la clase</a:t>
            </a:r>
          </a:p>
        </p:txBody>
      </p:sp>
      <p:pic>
        <p:nvPicPr>
          <p:cNvPr id="102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33" y="1574795"/>
            <a:ext cx="1709807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18" y="1574795"/>
            <a:ext cx="1712044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56" y="1595755"/>
            <a:ext cx="1656184" cy="23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3317"/>
            <a:ext cx="1720111" cy="22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05104"/>
            <a:ext cx="1692051" cy="2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 de texto 1"/>
          <p:cNvSpPr txBox="1"/>
          <p:nvPr/>
        </p:nvSpPr>
        <p:spPr>
          <a:xfrm>
            <a:off x="953852" y="1450022"/>
            <a:ext cx="7344816" cy="45065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2058" name="Google Shape;171;p2" descr="Descripción: Educadora de parvulos PNG by Melfros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56" y="2653046"/>
            <a:ext cx="1438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32;p8"/>
          <p:cNvSpPr/>
          <p:nvPr/>
        </p:nvSpPr>
        <p:spPr>
          <a:xfrm>
            <a:off x="3164607" y="1901046"/>
            <a:ext cx="1571625" cy="864870"/>
          </a:xfrm>
          <a:prstGeom prst="wedgeEllipseCallout">
            <a:avLst>
              <a:gd name="adj1" fmla="val -60360"/>
              <a:gd name="adj2" fmla="val 4725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¿Qué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Google Shape;234;p8"/>
          <p:cNvSpPr/>
          <p:nvPr/>
        </p:nvSpPr>
        <p:spPr>
          <a:xfrm>
            <a:off x="3325366" y="3241358"/>
            <a:ext cx="1390650" cy="923925"/>
          </a:xfrm>
          <a:prstGeom prst="wedgeEllipseCallout">
            <a:avLst>
              <a:gd name="adj1" fmla="val -95000"/>
              <a:gd name="adj2" fmla="val 3758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¿Cómo lo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Google Shape;233;p8"/>
          <p:cNvSpPr/>
          <p:nvPr/>
        </p:nvSpPr>
        <p:spPr>
          <a:xfrm>
            <a:off x="3383682" y="4530943"/>
            <a:ext cx="1352550" cy="933450"/>
          </a:xfrm>
          <a:prstGeom prst="wedgeEllipseCallout">
            <a:avLst>
              <a:gd name="adj1" fmla="val -95386"/>
              <a:gd name="adj2" fmla="val -3313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¿Para qué lo voy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4" name="Imagen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96956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09" y="356679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66" y="4861143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29;p8"/>
          <p:cNvSpPr/>
          <p:nvPr/>
        </p:nvSpPr>
        <p:spPr>
          <a:xfrm>
            <a:off x="5364088" y="1996931"/>
            <a:ext cx="2333625" cy="609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Reconocer </a:t>
            </a:r>
            <a:r>
              <a:rPr lang="es-ES" sz="1200" b="1" dirty="0">
                <a:solidFill>
                  <a:srgbClr val="0070C0"/>
                </a:solidFill>
                <a:latin typeface="Arial"/>
                <a:ea typeface="Arial"/>
                <a:cs typeface="Times New Roman"/>
              </a:rPr>
              <a:t>sonido final de las vocales.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Google Shape;229;p8"/>
          <p:cNvSpPr/>
          <p:nvPr/>
        </p:nvSpPr>
        <p:spPr>
          <a:xfrm>
            <a:off x="5364087" y="2946083"/>
            <a:ext cx="2333625" cy="12192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Observando, mirando y participando de </a:t>
            </a:r>
            <a:r>
              <a:rPr lang="es-ES" sz="1200" b="1" dirty="0">
                <a:solidFill>
                  <a:srgbClr val="0070C0"/>
                </a:solidFill>
                <a:latin typeface="Arial"/>
                <a:ea typeface="Arial"/>
                <a:cs typeface="Times New Roman"/>
              </a:rPr>
              <a:t> un PPT</a:t>
            </a: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 de sonidos finales de las vocales.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L" sz="12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Google Shape;229;p8"/>
          <p:cNvSpPr/>
          <p:nvPr/>
        </p:nvSpPr>
        <p:spPr>
          <a:xfrm>
            <a:off x="5364086" y="4576462"/>
            <a:ext cx="2333625" cy="74295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Desarrollar conciencia fonológica.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68588" y="658090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22034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27736" y="1052736"/>
            <a:ext cx="67970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¿</a:t>
            </a:r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Recordemos las vocales</a:t>
            </a:r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69324" y="2351781"/>
            <a:ext cx="35315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Veamos un video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8FA974-E8C3-4F6F-BDD4-69B875484544}"/>
              </a:ext>
            </a:extLst>
          </p:cNvPr>
          <p:cNvSpPr txBox="1"/>
          <p:nvPr/>
        </p:nvSpPr>
        <p:spPr>
          <a:xfrm>
            <a:off x="2195736" y="357301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/>
              <a:t>https://www.youtube.com/watch?v=E0CFuSr28Us&amp;ab_channel=CantandoAprendoaHablar</a:t>
            </a:r>
          </a:p>
        </p:txBody>
      </p:sp>
    </p:spTree>
    <p:extLst>
      <p:ext uri="{BB962C8B-B14F-4D97-AF65-F5344CB8AC3E}">
        <p14:creationId xmlns:p14="http://schemas.microsoft.com/office/powerpoint/2010/main" val="29937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599" y="980728"/>
            <a:ext cx="77235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Recordemos los sonidos iniciales</a:t>
            </a:r>
          </a:p>
          <a:p>
            <a:pPr algn="ctr"/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84400C0-4062-442A-AA33-A97E5C12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4518634"/>
            <a:ext cx="1397996" cy="11470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E1A12CD-0FC1-4B54-9DC6-607D3CA45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41" y="2596496"/>
            <a:ext cx="1493649" cy="128636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938906-DBD5-49FB-A55C-C41658195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69" y="2518180"/>
            <a:ext cx="1511939" cy="136562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618C6A1-F8CB-4E41-A0F2-488B60375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869" y="2522286"/>
            <a:ext cx="1438781" cy="130465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8F367FE-F8D6-4AA6-ABA4-A12CEB8B9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650" y="2571174"/>
            <a:ext cx="1438781" cy="136562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F24C394-69E3-4535-803D-508A2233E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458" y="2518180"/>
            <a:ext cx="1371719" cy="149974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EC30C2D-47B8-4844-B2C8-611E80942D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9604" y="4518633"/>
            <a:ext cx="1310141" cy="114700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762961B-1E5F-43EF-8B1D-E696EE10B0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834" y="4660548"/>
            <a:ext cx="1196277" cy="93301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0870BE5-819A-421F-99CD-E2C6C4E71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1960" y="4660548"/>
            <a:ext cx="971283" cy="7419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81D5147-DA3F-400F-9096-02BD6BA539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7312" y="4518633"/>
            <a:ext cx="1255436" cy="10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1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484800" y="980728"/>
            <a:ext cx="3972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Sonidos finales</a:t>
            </a:r>
            <a:endParaRPr kumimoji="0" lang="es-ES" sz="40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7917FB7-8919-4D3F-9732-89DBD3DBD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29" y="2547825"/>
            <a:ext cx="642620" cy="5534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A45043D-DB00-4DA9-8DFA-AB3222D05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246" y="2568321"/>
            <a:ext cx="616154" cy="5848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394971E-6E3B-4D3E-B4C3-21620FCC7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520" y="4574805"/>
            <a:ext cx="755969" cy="68281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2F9901D-3AA8-488A-8640-A1F241CD0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478" y="1758661"/>
            <a:ext cx="1667435" cy="126661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FD88E2D-B036-4867-84A2-C08D5DE41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421" y="1707567"/>
            <a:ext cx="1593476" cy="126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3B89B23-9BB9-45C0-8994-2C1EAF9D7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917" y="3725316"/>
            <a:ext cx="1714500" cy="125984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0746F55-5F76-481F-8F3E-4D532A70B7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732" y="3806660"/>
            <a:ext cx="1714499" cy="132805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2364536-44F2-4522-9C70-7A0B008279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2498" y="5169915"/>
            <a:ext cx="616154" cy="67366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7D76830-CCCA-4C66-AD28-0B4D166AA8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5879" y="2068073"/>
            <a:ext cx="1593476" cy="130725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F93894E-4B59-4AD8-B8D7-135CED4433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8883" y="2721699"/>
            <a:ext cx="891438" cy="8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D256C16-5841-4CE3-94B7-BF315B0EF83E}"/>
              </a:ext>
            </a:extLst>
          </p:cNvPr>
          <p:cNvSpPr txBox="1"/>
          <p:nvPr/>
        </p:nvSpPr>
        <p:spPr>
          <a:xfrm>
            <a:off x="2051720" y="801033"/>
            <a:ext cx="47267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 ahora trabajemos</a:t>
            </a:r>
            <a:endParaRPr kumimoji="0" lang="es-ES" sz="40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6DF8511-BF09-4800-AFB2-E44A8DFF2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307034"/>
            <a:ext cx="3013716" cy="35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116632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8DF91A-EC92-4C92-834D-7400A9357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276872"/>
            <a:ext cx="3011685" cy="35420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CA5B8F-9AB7-4C89-BDF2-C59DB1123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420888"/>
            <a:ext cx="316558" cy="4901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8F3BD7B-479C-4F43-ACC4-A787E96A1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906" y="3757465"/>
            <a:ext cx="630264" cy="5808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316081-DF0E-4EBC-A9C4-6E907FC16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3100535"/>
            <a:ext cx="465830" cy="5034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DF0EDAA-1BD6-4722-944A-2A2813412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4522166"/>
            <a:ext cx="465830" cy="5564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2F5AF9B-2412-4802-8AF9-2E39E55B3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770" y="5184773"/>
            <a:ext cx="661969" cy="5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Picture 2" descr="Resultado de imagen para marcos para diplomas infantiles | Borders for  paper, Border design,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387472" y="13277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¡Hemos terminado!</a:t>
            </a:r>
          </a:p>
        </p:txBody>
      </p:sp>
      <p:pic>
        <p:nvPicPr>
          <p:cNvPr id="2050" name="Picture 2" descr="Stickers Para corregir las tareas online (16) - Imagenes Educati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02433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132</Words>
  <Application>Microsoft Office PowerPoint</Application>
  <PresentationFormat>Presentación en pantalla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Docente</cp:lastModifiedBy>
  <cp:revision>30</cp:revision>
  <dcterms:created xsi:type="dcterms:W3CDTF">2020-09-04T23:23:14Z</dcterms:created>
  <dcterms:modified xsi:type="dcterms:W3CDTF">2020-09-10T06:30:00Z</dcterms:modified>
</cp:coreProperties>
</file>