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8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6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7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72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16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70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40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2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4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555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758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32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9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2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419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41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69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33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95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641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17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473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489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250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324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B723-D706-4C44-AD9B-FFB12C3C9F36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C3F4-8FB0-4CFE-9536-62F786C974C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3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6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6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34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6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9418-BDDC-43CE-84C0-427FD87B1551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824CB39-F8DD-43EC-A89C-A04D59A5FAD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E7007-AA22-442F-94AC-5EF856530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ENGLISH PRESCHOOLERS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687B13-4C76-498C-BDE4-6B1240F21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E9EC81-B8B5-4FE9-823B-10AC1337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17" y="3343729"/>
            <a:ext cx="5499069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4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If you have any questions, ask me!</a:t>
            </a:r>
            <a:endParaRPr lang="en-US" dirty="0"/>
          </a:p>
        </p:txBody>
      </p:sp>
      <p:pic>
        <p:nvPicPr>
          <p:cNvPr id="4098" name="Picture 2" descr="imagenes de dudas - Buscar con Google | Trabalh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90" y="2014194"/>
            <a:ext cx="3932237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51" y="2008121"/>
            <a:ext cx="3808367" cy="39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E71C2-2095-4528-BB13-4A6EBD92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OBJECTIVE: TO IDENTIFY THE NUMBERS FROM 1 TO 5.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69BEBA-076A-4CE5-8C30-7D0F430A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OBJETIVO: IDENTIFICAR LOS NUMEROS DEL 1 AL 5</a:t>
            </a:r>
          </a:p>
          <a:p>
            <a:endParaRPr lang="es-CL" dirty="0"/>
          </a:p>
          <a:p>
            <a:r>
              <a:rPr lang="es-CL" dirty="0"/>
              <a:t>CAN YOU COUNT FROM 1 TO 5?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F49F1D-96EE-40C3-85B1-841645DAA1B8}"/>
              </a:ext>
            </a:extLst>
          </p:cNvPr>
          <p:cNvSpPr txBox="1"/>
          <p:nvPr/>
        </p:nvSpPr>
        <p:spPr>
          <a:xfrm>
            <a:off x="7779026" y="0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SEPTEMBER 28TH, 2020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89B3FE-4BF6-4497-9A9F-79D0D4E3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7453313" y="3099382"/>
            <a:ext cx="2085975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1CA2B-1432-4514-8113-43833A54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Numbers</a:t>
            </a:r>
            <a:r>
              <a:rPr lang="es-CL" dirty="0"/>
              <a:t> 1 </a:t>
            </a:r>
            <a:r>
              <a:rPr lang="es-CL" dirty="0" err="1"/>
              <a:t>to</a:t>
            </a:r>
            <a:r>
              <a:rPr lang="es-CL" dirty="0"/>
              <a:t> 5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875083E-6137-4AC1-8A0A-BF139ABA9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8" y="1987826"/>
            <a:ext cx="8736036" cy="438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882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76654B-100A-48E0-B467-1A91E7EB3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4" t="10764" r="10149" b="12520"/>
          <a:stretch/>
        </p:blipFill>
        <p:spPr>
          <a:xfrm>
            <a:off x="689113" y="703385"/>
            <a:ext cx="10800522" cy="56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d Counting Stock Illustrations – 3,482 Kid Counting Stock Illustrations,  Vectors &amp; Clipart - Dreamstime">
            <a:extLst>
              <a:ext uri="{FF2B5EF4-FFF2-40B4-BE49-F238E27FC236}">
                <a16:creationId xmlns:a16="http://schemas.microsoft.com/office/drawing/2014/main" id="{F71BAA56-25FA-4B13-8002-20CD860191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1" y="587326"/>
            <a:ext cx="11251096" cy="56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75B04C-089B-4C68-AC2E-DCDCF7472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608"/>
          <a:stretch/>
        </p:blipFill>
        <p:spPr>
          <a:xfrm>
            <a:off x="357809" y="492370"/>
            <a:ext cx="11555895" cy="58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2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D587466-48E0-4BA4-A8B1-F75FB1AB0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83" y="668655"/>
            <a:ext cx="11078817" cy="56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ños Mano Mostrando El Signo De Mano Número Nueve. Ilustraciones  Vectoriales, Clip Art Vectorizado Libre De Derechos. Image 90922737.">
            <a:extLst>
              <a:ext uri="{FF2B5EF4-FFF2-40B4-BE49-F238E27FC236}">
                <a16:creationId xmlns:a16="http://schemas.microsoft.com/office/drawing/2014/main" id="{9D81CDC9-1480-427F-966A-EE091BC344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9" y="900331"/>
            <a:ext cx="10395208" cy="52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0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DC6B-3441-4002-9CD5-AE604B94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DBD10E3-035A-4801-9083-FFA664BAE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94"/>
          <a:stretch/>
        </p:blipFill>
        <p:spPr>
          <a:xfrm>
            <a:off x="492368" y="81202"/>
            <a:ext cx="11211951" cy="59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0861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2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</TotalTime>
  <Words>47</Words>
  <Application>Microsoft Office PowerPoint</Application>
  <PresentationFormat>Panorámica</PresentationFormat>
  <Paragraphs>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Galería</vt:lpstr>
      <vt:lpstr>1_Galería</vt:lpstr>
      <vt:lpstr>2_Galería</vt:lpstr>
      <vt:lpstr>ENGLISH PRESCHOOLERS</vt:lpstr>
      <vt:lpstr>OBJECTIVE: TO IDENTIFY THE NUMBERS FROM 1 TO 5.</vt:lpstr>
      <vt:lpstr>Numbers 1 to 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If you have any questions, ask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PRESCHOOLERS</dc:title>
  <dc:creator>Maria Fernanda Fernández Jeldres</dc:creator>
  <cp:lastModifiedBy>Maria Fernanda Fernández Jeldres</cp:lastModifiedBy>
  <cp:revision>3</cp:revision>
  <dcterms:created xsi:type="dcterms:W3CDTF">2020-09-23T19:15:41Z</dcterms:created>
  <dcterms:modified xsi:type="dcterms:W3CDTF">2020-09-23T19:48:44Z</dcterms:modified>
</cp:coreProperties>
</file>