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75" r:id="rId6"/>
    <p:sldId id="274" r:id="rId7"/>
    <p:sldId id="276" r:id="rId8"/>
    <p:sldId id="277" r:id="rId9"/>
    <p:sldId id="278" r:id="rId10"/>
    <p:sldId id="281" r:id="rId11"/>
    <p:sldId id="280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3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2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52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58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76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033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28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02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309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0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9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21E5-A874-4474-9024-BA1CC3FE64D4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C5AC-9E3D-4713-BCEA-47E1272588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1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50159" y="5301208"/>
            <a:ext cx="502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Curso: Pre kínder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Gladys Leiva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Asistente: Mariela Díaz</a:t>
            </a:r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9" y="970915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677840" y="10737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400" b="1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A7FD23-EED1-48BE-AE92-62790C65C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760" y="2073275"/>
            <a:ext cx="1438781" cy="23837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3F65CCE-BED2-40D2-B1A2-58AD7BD3150C}"/>
              </a:ext>
            </a:extLst>
          </p:cNvPr>
          <p:cNvSpPr/>
          <p:nvPr/>
        </p:nvSpPr>
        <p:spPr>
          <a:xfrm>
            <a:off x="2129247" y="2302444"/>
            <a:ext cx="6547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Recordemos los objetos tecnológicos.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707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0859BD-DCFC-4075-98E4-7307AB89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" y="0"/>
            <a:ext cx="9144000" cy="71460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B56EE5-ACC5-4044-8B24-643C9B68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111501"/>
            <a:ext cx="6555060" cy="46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6475"/>
            <a:ext cx="5105871" cy="50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0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marcos para diplomas infantiles | Borders for  paper, Border design,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69163" y="620688"/>
            <a:ext cx="6279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Recordemos las normas de la clase</a:t>
            </a:r>
          </a:p>
        </p:txBody>
      </p:sp>
      <p:pic>
        <p:nvPicPr>
          <p:cNvPr id="102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33" y="1574795"/>
            <a:ext cx="1709807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18" y="1574795"/>
            <a:ext cx="1712044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56" y="1595755"/>
            <a:ext cx="1656184" cy="23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3317"/>
            <a:ext cx="1720111" cy="22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05104"/>
            <a:ext cx="1692051" cy="2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1590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68588" y="658090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Ruta de Aprendizaje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52AAA7-1761-407F-990A-4BA3BA59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95" y="1464733"/>
            <a:ext cx="6830243" cy="41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11760" y="1052736"/>
            <a:ext cx="4824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Vamos a trabajar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8418"/>
            <a:ext cx="2251286" cy="26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4484"/>
            <a:ext cx="2009527" cy="257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0108"/>
            <a:ext cx="2682479" cy="219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17780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963299"/>
            <a:ext cx="74969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objetos tecnológicos, son aquellas cosas,  que a lo largo del tiempo se han ido fabricando y nos ha facilitado nuestra vida, por ejemplo te presento algunas de estos objetos.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5" y="2389694"/>
            <a:ext cx="2953481" cy="276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68" y="2362024"/>
            <a:ext cx="3190870" cy="294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Teléfono Antiguo</a:t>
            </a:r>
            <a:endParaRPr lang="es-CL" b="1" dirty="0">
              <a:solidFill>
                <a:srgbClr val="000099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92080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Celular</a:t>
            </a:r>
            <a:endParaRPr lang="es-C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3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830263"/>
            <a:ext cx="76930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5" y="0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4806"/>
            <a:ext cx="2998093" cy="277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0" y="3255963"/>
            <a:ext cx="4830540" cy="30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11247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Televisor Antiguo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87510" y="4221088"/>
            <a:ext cx="251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Televisor moderno</a:t>
            </a:r>
            <a:endParaRPr lang="es-C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5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0" y="-819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332975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61" y="3717032"/>
            <a:ext cx="4205263" cy="326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32040" y="12687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Maquina para escribir</a:t>
            </a:r>
            <a:endParaRPr lang="es-CL" b="1" dirty="0">
              <a:solidFill>
                <a:srgbClr val="000099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6531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Computador notebook</a:t>
            </a:r>
            <a:endParaRPr lang="es-C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5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26225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9963"/>
            <a:ext cx="3615358" cy="267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39952" y="11247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ASPIRADORA, MAQUINA PARA SACAR POLVO</a:t>
            </a:r>
            <a:endParaRPr lang="es-CL" b="1" dirty="0">
              <a:solidFill>
                <a:srgbClr val="000099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48691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latin typeface="Arial Black" pitchFamily="34" charset="0"/>
              </a:rPr>
              <a:t>Aspiradora moderna</a:t>
            </a:r>
            <a:endParaRPr lang="es-CL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0168" y="540048"/>
            <a:ext cx="8198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Ahora les tocará a ustedes…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82F765-E9BD-4D8F-A08B-7F7231BB9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63378"/>
            <a:ext cx="3025588" cy="2451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B2AE1F-DE2D-4A88-832E-709C0C58C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645940"/>
            <a:ext cx="2010335" cy="18152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82DEAF2-0613-4054-9E34-37B8C9E48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476" y="3922165"/>
            <a:ext cx="2578131" cy="16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59415" y="476672"/>
            <a:ext cx="7344816" cy="107721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Presentar un objeto confeccionado por ustedes.</a:t>
            </a:r>
            <a:endParaRPr lang="es-ES" sz="32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55FF20-C187-4FC1-98BF-658A4B749F18}"/>
              </a:ext>
            </a:extLst>
          </p:cNvPr>
          <p:cNvSpPr txBox="1"/>
          <p:nvPr/>
        </p:nvSpPr>
        <p:spPr>
          <a:xfrm>
            <a:off x="1979712" y="2594140"/>
            <a:ext cx="49575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•	</a:t>
            </a:r>
            <a:r>
              <a:rPr lang="es-ES" sz="2800" dirty="0">
                <a:solidFill>
                  <a:srgbClr val="FF0000"/>
                </a:solidFill>
              </a:rPr>
              <a:t>Nombre del objeto      tecnológico.</a:t>
            </a:r>
          </a:p>
          <a:p>
            <a:r>
              <a:rPr lang="es-ES" sz="2800" dirty="0">
                <a:solidFill>
                  <a:srgbClr val="FF0000"/>
                </a:solidFill>
              </a:rPr>
              <a:t>•	Qué material utilizaste para hacerlo.</a:t>
            </a:r>
          </a:p>
          <a:p>
            <a:r>
              <a:rPr lang="es-ES" sz="2800" dirty="0">
                <a:solidFill>
                  <a:srgbClr val="FF0000"/>
                </a:solidFill>
              </a:rPr>
              <a:t>•	Para qué sirve</a:t>
            </a:r>
          </a:p>
          <a:p>
            <a:r>
              <a:rPr lang="es-ES" sz="2800" dirty="0">
                <a:solidFill>
                  <a:srgbClr val="FF0000"/>
                </a:solidFill>
              </a:rPr>
              <a:t>•	Por qué es importante</a:t>
            </a:r>
          </a:p>
        </p:txBody>
      </p:sp>
    </p:spTree>
    <p:extLst>
      <p:ext uri="{BB962C8B-B14F-4D97-AF65-F5344CB8AC3E}">
        <p14:creationId xmlns:p14="http://schemas.microsoft.com/office/powerpoint/2010/main" val="146976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128</Words>
  <Application>Microsoft Office PowerPoint</Application>
  <PresentationFormat>Presentación en pantalla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Docente</cp:lastModifiedBy>
  <cp:revision>68</cp:revision>
  <dcterms:created xsi:type="dcterms:W3CDTF">2020-09-04T23:23:14Z</dcterms:created>
  <dcterms:modified xsi:type="dcterms:W3CDTF">2020-11-19T03:54:41Z</dcterms:modified>
</cp:coreProperties>
</file>