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0" r:id="rId3"/>
    <p:sldId id="269" r:id="rId4"/>
    <p:sldId id="257" r:id="rId5"/>
    <p:sldId id="275" r:id="rId6"/>
    <p:sldId id="274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8F5FA-A131-44DA-9352-9EFAC6964A4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9FF4-81CC-4D3D-9491-642AAEF5EA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4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3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2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5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58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7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33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2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02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0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21E5-A874-4474-9024-BA1CC3FE64D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1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0159" y="5301208"/>
            <a:ext cx="502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Curso: Pre kínder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Gladys Leiva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Asistente: Mariela Díaz</a:t>
            </a:r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970915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677840" y="10737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400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FA7FD23-EED1-48BE-AE92-62790C65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760" y="2073275"/>
            <a:ext cx="1438781" cy="23837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3F65CCE-BED2-40D2-B1A2-58AD7BD3150C}"/>
              </a:ext>
            </a:extLst>
          </p:cNvPr>
          <p:cNvSpPr/>
          <p:nvPr/>
        </p:nvSpPr>
        <p:spPr>
          <a:xfrm>
            <a:off x="2129247" y="2302444"/>
            <a:ext cx="6547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Conociendo los objetos tecnológicos.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70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4" y="620688"/>
            <a:ext cx="8370887" cy="1268413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475656" y="256490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</a:rPr>
              <a:t>1.Conocimos los objetos tecnológicos, su uso y función.</a:t>
            </a:r>
          </a:p>
          <a:p>
            <a:endParaRPr lang="es-ES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ES" b="1" dirty="0" smtClean="0">
                <a:solidFill>
                  <a:srgbClr val="00B0F0"/>
                </a:solidFill>
                <a:latin typeface="Arial Black" pitchFamily="34" charset="0"/>
              </a:rPr>
              <a:t>2.Trabajamos en el texto del Párvulo.</a:t>
            </a:r>
          </a:p>
          <a:p>
            <a:endParaRPr lang="es-ES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ES" b="1" dirty="0" smtClean="0">
                <a:solidFill>
                  <a:srgbClr val="00B050"/>
                </a:solidFill>
                <a:latin typeface="Arial Black" pitchFamily="34" charset="0"/>
              </a:rPr>
              <a:t>3.Realizamos ticket de salida.</a:t>
            </a:r>
          </a:p>
          <a:p>
            <a:endParaRPr lang="es-ES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s-CL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6475"/>
            <a:ext cx="5105871" cy="50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69163" y="620688"/>
            <a:ext cx="6279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las normas de la clase</a:t>
            </a:r>
          </a:p>
        </p:txBody>
      </p:sp>
      <p:pic>
        <p:nvPicPr>
          <p:cNvPr id="102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33" y="1574795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18" y="1574795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56" y="1595755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3317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05104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1590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68588" y="65809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3" y="1447817"/>
            <a:ext cx="82772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11760" y="1052736"/>
            <a:ext cx="4824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Vamos a trabajar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8418"/>
            <a:ext cx="2251286" cy="26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4484"/>
            <a:ext cx="2009527" cy="257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0108"/>
            <a:ext cx="2682479" cy="219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17780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963299"/>
            <a:ext cx="74969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objetos tecnológicos, son aquellas cosas,  que a lo largo del tiempo se han ido fabricado y nos ha facilitado nuestra vida, por ejemplo te presento algunas de estos objetos.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5" y="2389694"/>
            <a:ext cx="2953481" cy="27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68" y="2362024"/>
            <a:ext cx="3190870" cy="294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</a:rPr>
              <a:t>Teléfono Antiguo</a:t>
            </a:r>
            <a:endParaRPr lang="es-CL" b="1" dirty="0">
              <a:solidFill>
                <a:srgbClr val="0000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</a:rPr>
              <a:t>Celular</a:t>
            </a:r>
            <a:endParaRPr lang="es-C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830263"/>
            <a:ext cx="769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5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806"/>
            <a:ext cx="2998093" cy="27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0" y="3255963"/>
            <a:ext cx="4830540" cy="30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11247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Televisor Antiguo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7510" y="4221088"/>
            <a:ext cx="251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</a:rPr>
              <a:t>Televisor moderno</a:t>
            </a:r>
            <a:endParaRPr lang="es-C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0" y="-819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33297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61" y="3717032"/>
            <a:ext cx="4205263" cy="326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12687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</a:rPr>
              <a:t>Maquina para escribir</a:t>
            </a:r>
            <a:endParaRPr lang="es-CL" b="1" dirty="0">
              <a:solidFill>
                <a:srgbClr val="000099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</a:rPr>
              <a:t>Computador notebook</a:t>
            </a:r>
            <a:endParaRPr lang="es-C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26225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9963"/>
            <a:ext cx="3615358" cy="267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39952" y="11247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</a:rPr>
              <a:t>ASPIRADORA, MAQUINA PARA SACAR POLVO</a:t>
            </a:r>
            <a:endParaRPr lang="es-CL" b="1" dirty="0">
              <a:solidFill>
                <a:srgbClr val="000099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48691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 Black" pitchFamily="34" charset="0"/>
              </a:rPr>
              <a:t>Aspiradora moderna</a:t>
            </a:r>
            <a:endParaRPr lang="es-CL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644650"/>
            <a:ext cx="7767637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95736" y="548680"/>
            <a:ext cx="3545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trabajar…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02760" cy="417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59415" y="476672"/>
            <a:ext cx="7344816" cy="107721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 olvidar realizar el ticket de salida</a:t>
            </a:r>
            <a:endParaRPr lang="es-ES" sz="32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121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64</cp:revision>
  <dcterms:created xsi:type="dcterms:W3CDTF">2020-09-04T23:23:14Z</dcterms:created>
  <dcterms:modified xsi:type="dcterms:W3CDTF">2020-11-09T12:55:47Z</dcterms:modified>
</cp:coreProperties>
</file>