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3739B-D040-46B9-BD58-FD19C7A8A42E}" type="datetimeFigureOut">
              <a:rPr lang="es-ES" smtClean="0"/>
              <a:t>10/09/2020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8993-63F0-4AD9-8F9C-01E13C745BD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1375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3739B-D040-46B9-BD58-FD19C7A8A42E}" type="datetimeFigureOut">
              <a:rPr lang="es-ES" smtClean="0"/>
              <a:t>10/09/2020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8993-63F0-4AD9-8F9C-01E13C745BD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4768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3739B-D040-46B9-BD58-FD19C7A8A42E}" type="datetimeFigureOut">
              <a:rPr lang="es-ES" smtClean="0"/>
              <a:t>10/09/2020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8993-63F0-4AD9-8F9C-01E13C745BD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1880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3739B-D040-46B9-BD58-FD19C7A8A42E}" type="datetimeFigureOut">
              <a:rPr lang="es-ES" smtClean="0"/>
              <a:t>10/09/2020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8993-63F0-4AD9-8F9C-01E13C745BD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7504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3739B-D040-46B9-BD58-FD19C7A8A42E}" type="datetimeFigureOut">
              <a:rPr lang="es-ES" smtClean="0"/>
              <a:t>10/09/2020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8993-63F0-4AD9-8F9C-01E13C745BD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0630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3739B-D040-46B9-BD58-FD19C7A8A42E}" type="datetimeFigureOut">
              <a:rPr lang="es-ES" smtClean="0"/>
              <a:t>10/09/2020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8993-63F0-4AD9-8F9C-01E13C745BD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1403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3739B-D040-46B9-BD58-FD19C7A8A42E}" type="datetimeFigureOut">
              <a:rPr lang="es-ES" smtClean="0"/>
              <a:t>10/09/2020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8993-63F0-4AD9-8F9C-01E13C745BD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3121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3739B-D040-46B9-BD58-FD19C7A8A42E}" type="datetimeFigureOut">
              <a:rPr lang="es-ES" smtClean="0"/>
              <a:t>10/09/2020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8993-63F0-4AD9-8F9C-01E13C745BD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6322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3739B-D040-46B9-BD58-FD19C7A8A42E}" type="datetimeFigureOut">
              <a:rPr lang="es-ES" smtClean="0"/>
              <a:t>10/09/2020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8993-63F0-4AD9-8F9C-01E13C745BD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4985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3739B-D040-46B9-BD58-FD19C7A8A42E}" type="datetimeFigureOut">
              <a:rPr lang="es-ES" smtClean="0"/>
              <a:t>10/09/2020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8993-63F0-4AD9-8F9C-01E13C745BD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2427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3739B-D040-46B9-BD58-FD19C7A8A42E}" type="datetimeFigureOut">
              <a:rPr lang="es-ES" smtClean="0"/>
              <a:t>10/09/2020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28993-63F0-4AD9-8F9C-01E13C745BD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9356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3739B-D040-46B9-BD58-FD19C7A8A42E}" type="datetimeFigureOut">
              <a:rPr lang="es-ES" smtClean="0"/>
              <a:t>10/09/2020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28993-63F0-4AD9-8F9C-01E13C745BD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723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755576" y="3573016"/>
            <a:ext cx="82809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5400" b="1" dirty="0">
                <a:solidFill>
                  <a:srgbClr val="002060"/>
                </a:solidFill>
                <a:latin typeface="Franklin Gothic Heavy" pitchFamily="34" charset="0"/>
              </a:rPr>
              <a:t>Bienvenidos queridos niños de Pre kínder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761904" y="5522892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accent2"/>
                </a:solidFill>
                <a:latin typeface="Bauhaus 93" pitchFamily="82" charset="0"/>
              </a:rPr>
              <a:t>MARTES 22 DE SEPTIEMBRE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5508104" y="5698122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33CC"/>
                </a:solidFill>
              </a:rPr>
              <a:t>Educadora : Gladys Leiva  Asistente: Mariela Díaz</a:t>
            </a:r>
          </a:p>
        </p:txBody>
      </p:sp>
    </p:spTree>
    <p:extLst>
      <p:ext uri="{BB962C8B-B14F-4D97-AF65-F5344CB8AC3E}">
        <p14:creationId xmlns:p14="http://schemas.microsoft.com/office/powerpoint/2010/main" val="180187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5" y="3175"/>
            <a:ext cx="9315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16832"/>
            <a:ext cx="3773487" cy="242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2656"/>
            <a:ext cx="4303713" cy="488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889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550" y="3175"/>
            <a:ext cx="9309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763688" y="620688"/>
            <a:ext cx="48965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Franklin Gothic Heavy" pitchFamily="34" charset="0"/>
              </a:rPr>
              <a:t>Qué debemos saber para nuestras clases virtuales</a:t>
            </a:r>
            <a:r>
              <a:rPr lang="es-ES" dirty="0"/>
              <a:t>.</a:t>
            </a:r>
          </a:p>
        </p:txBody>
      </p:sp>
      <p:pic>
        <p:nvPicPr>
          <p:cNvPr id="5" name="4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648" y="3717032"/>
            <a:ext cx="5644281" cy="1686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700808"/>
            <a:ext cx="1512168" cy="20162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376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5" y="3175"/>
            <a:ext cx="9315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3" y="2028825"/>
            <a:ext cx="4643338" cy="3173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339752" y="210498"/>
            <a:ext cx="3096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600" b="1" dirty="0">
                <a:latin typeface="Comic Sans MS" pitchFamily="66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9180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5" y="3175"/>
            <a:ext cx="9315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2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28812"/>
            <a:ext cx="4649688" cy="344440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3 CuadroTexto"/>
          <p:cNvSpPr txBox="1"/>
          <p:nvPr/>
        </p:nvSpPr>
        <p:spPr>
          <a:xfrm>
            <a:off x="2346229" y="201519"/>
            <a:ext cx="3096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600" b="1" dirty="0">
                <a:latin typeface="Comic Sans MS" pitchFamily="66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0181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24"/>
            <a:ext cx="9315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421157" y="3244334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2</a:t>
            </a:r>
          </a:p>
        </p:txBody>
      </p:sp>
      <p:sp>
        <p:nvSpPr>
          <p:cNvPr id="3" name="2 Rectángulo"/>
          <p:cNvSpPr/>
          <p:nvPr/>
        </p:nvSpPr>
        <p:spPr>
          <a:xfrm>
            <a:off x="3454328" y="548680"/>
            <a:ext cx="14057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9600" b="1" dirty="0">
                <a:solidFill>
                  <a:prstClr val="black"/>
                </a:solidFill>
                <a:latin typeface="Comic Sans MS" pitchFamily="66" charset="0"/>
              </a:rPr>
              <a:t>3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060340"/>
            <a:ext cx="4170363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5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371" y="4432065"/>
            <a:ext cx="4295775" cy="742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946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5" y="3175"/>
            <a:ext cx="9315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715768"/>
            <a:ext cx="3451759" cy="245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421157" y="3244334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3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2771800" y="692696"/>
            <a:ext cx="2304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600" b="1" dirty="0">
                <a:latin typeface="Comic Sans MS" pitchFamily="66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0933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5" y="3175"/>
            <a:ext cx="9315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091" y="2348880"/>
            <a:ext cx="3596045" cy="2956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275856" y="415991"/>
            <a:ext cx="3024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600" b="1" dirty="0">
                <a:latin typeface="Comic Sans MS" pitchFamily="66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64028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5" y="3175"/>
            <a:ext cx="9315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915816" y="836712"/>
            <a:ext cx="21602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600" b="1" dirty="0">
                <a:latin typeface="Comic Sans MS" pitchFamily="66" charset="0"/>
              </a:rPr>
              <a:t>6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461" y="2924944"/>
            <a:ext cx="4649077" cy="263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939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5" y="3175"/>
            <a:ext cx="9315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691680" y="548680"/>
            <a:ext cx="52565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latin typeface="Comic Sans MS" pitchFamily="66" charset="0"/>
              </a:rPr>
              <a:t>Para finalizar, ustedes expondrán sus carteles realizados en casa con ayuda de sus familias.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972" y="3026025"/>
            <a:ext cx="2418606" cy="3224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288307"/>
            <a:ext cx="2198687" cy="302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36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50</Words>
  <Application>Microsoft Office PowerPoint</Application>
  <PresentationFormat>Presentación en pantalla (4:3)</PresentationFormat>
  <Paragraphs>13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6" baseType="lpstr">
      <vt:lpstr>Arial</vt:lpstr>
      <vt:lpstr>Bauhaus 93</vt:lpstr>
      <vt:lpstr>Calibri</vt:lpstr>
      <vt:lpstr>Comic Sans MS</vt:lpstr>
      <vt:lpstr>Franklin Gothic Heavy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Windows</dc:creator>
  <cp:lastModifiedBy>Docente</cp:lastModifiedBy>
  <cp:revision>9</cp:revision>
  <dcterms:created xsi:type="dcterms:W3CDTF">2020-09-07T23:15:23Z</dcterms:created>
  <dcterms:modified xsi:type="dcterms:W3CDTF">2020-09-10T06:40:03Z</dcterms:modified>
</cp:coreProperties>
</file>