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3" r:id="rId5"/>
    <p:sldId id="275" r:id="rId6"/>
    <p:sldId id="269" r:id="rId7"/>
    <p:sldId id="277" r:id="rId8"/>
    <p:sldId id="276" r:id="rId9"/>
    <p:sldId id="278" r:id="rId10"/>
    <p:sldId id="279" r:id="rId11"/>
    <p:sldId id="267" r:id="rId12"/>
    <p:sldId id="266" r:id="rId13"/>
    <p:sldId id="271" r:id="rId14"/>
    <p:sldId id="272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889-6BE7-4929-AE93-A4DE3A7C4A87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7A2-261F-4832-BCC8-7458E726CE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008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889-6BE7-4929-AE93-A4DE3A7C4A87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7A2-261F-4832-BCC8-7458E726CE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472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889-6BE7-4929-AE93-A4DE3A7C4A87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7A2-261F-4832-BCC8-7458E726CE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734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889-6BE7-4929-AE93-A4DE3A7C4A87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7A2-261F-4832-BCC8-7458E726CE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125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889-6BE7-4929-AE93-A4DE3A7C4A87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7A2-261F-4832-BCC8-7458E726CE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281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889-6BE7-4929-AE93-A4DE3A7C4A87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7A2-261F-4832-BCC8-7458E726CE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1130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889-6BE7-4929-AE93-A4DE3A7C4A87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7A2-261F-4832-BCC8-7458E726CE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899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889-6BE7-4929-AE93-A4DE3A7C4A87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7A2-261F-4832-BCC8-7458E726CE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0654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889-6BE7-4929-AE93-A4DE3A7C4A87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7A2-261F-4832-BCC8-7458E726CE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183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889-6BE7-4929-AE93-A4DE3A7C4A87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7A2-261F-4832-BCC8-7458E726CE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354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889-6BE7-4929-AE93-A4DE3A7C4A87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47A2-261F-4832-BCC8-7458E726CE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114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65889-6BE7-4929-AE93-A4DE3A7C4A87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47A2-261F-4832-BCC8-7458E726CE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008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Bordes para portadas de matemáticas | Portadas de matematicas, Bordes para  portadas, Bordes y mar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chas con problemas matemáticos para primaria | Problemas matemáticos,  Matematicas, Fich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381" y="1952836"/>
            <a:ext cx="452311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007" y="1426369"/>
            <a:ext cx="4572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07" y="1523206"/>
            <a:ext cx="45783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403" y="4881883"/>
            <a:ext cx="45720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735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5.- RESUELVO EL PROBLEMA Y&#10;COMPRUEBO EL RESULTADO&#10;Con todos los datos ya puedo resolver el&#10;problema, sin olvidarme de nin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630" y="1405896"/>
            <a:ext cx="5414739" cy="406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8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Bordes para portadas de matemáticas | Portadas de matematicas, Bordes para  portadas, Bordes y mar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619672" y="1556792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b="1" dirty="0"/>
              <a:t>Con ayuda de un adulto observa y desarrolla los ejercicios de la suma, resolviendo los siguientes problemas.</a:t>
            </a:r>
            <a:endParaRPr lang="es-CL" dirty="0"/>
          </a:p>
        </p:txBody>
      </p:sp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2420888"/>
            <a:ext cx="4320479" cy="30327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915816" y="49639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Arial" pitchFamily="34" charset="0"/>
                <a:cs typeface="Arial" pitchFamily="34" charset="0"/>
              </a:rPr>
              <a:t>2</a:t>
            </a:r>
            <a:endParaRPr lang="es-C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211960" y="4963972"/>
            <a:ext cx="364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7</a:t>
            </a:r>
            <a:endParaRPr lang="es-CL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580112" y="49639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9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0618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Bordes para portadas de matemáticas | Portadas de matematicas, Bordes para  portadas, Bordes y mar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27" y="692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691680" y="1556792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b="1" dirty="0"/>
              <a:t>Con ayuda de un adulto observa y desarrolla los ejercicios de la suma, resolviendo los siguientes problemas.</a:t>
            </a:r>
            <a:endParaRPr lang="es-CL" dirty="0"/>
          </a:p>
        </p:txBody>
      </p:sp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20888"/>
            <a:ext cx="3701127" cy="30327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3059832" y="49411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3</a:t>
            </a:r>
            <a:endParaRPr lang="es-CL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283968" y="4941168"/>
            <a:ext cx="22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5</a:t>
            </a:r>
            <a:endParaRPr lang="es-CL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364088" y="49411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8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0618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Bordes para portadas de matemáticas | Portadas de matematicas, Bordes para  portadas, Bordes y mar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28725"/>
            <a:ext cx="577215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Bordes para portadas de matemáticas | Portadas de matematicas, Bordes para  portadas, Bordes y mar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in de Adriana Monzón de Zamar en Pegatinas &amp; stiker en 2020 | Materiales  para preescolar, Actividades para niños preescolar, Frases para alumn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1918467"/>
            <a:ext cx="468052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Bordes para portadas de matemáticas | Portadas de matematicas, Bordes para  portadas, Bordes y mar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53" y="1052736"/>
            <a:ext cx="62484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34" y="2132856"/>
            <a:ext cx="1493837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9998"/>
            <a:ext cx="1506537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2" y="2162599"/>
            <a:ext cx="145097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988" y="2162599"/>
            <a:ext cx="1547813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314" y="2162598"/>
            <a:ext cx="153035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67" y="4176054"/>
            <a:ext cx="151130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804" y="4195104"/>
            <a:ext cx="1529896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466" y="4218087"/>
            <a:ext cx="151130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23" y="4218087"/>
            <a:ext cx="153867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14" y="4242693"/>
            <a:ext cx="150018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80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Bordes para portadas de matemáticas | Portadas de matematicas, Bordes para  portadas, Bordes y mar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 de texto 1"/>
          <p:cNvSpPr txBox="1"/>
          <p:nvPr/>
        </p:nvSpPr>
        <p:spPr>
          <a:xfrm>
            <a:off x="1486210" y="2160674"/>
            <a:ext cx="6381130" cy="375285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12318" name="Google Shape;171;p2" descr="Descripción: Educadora de parvulos PNG by Melfrost on Deviant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347" y="3488459"/>
            <a:ext cx="14382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Google Shape;232;p8"/>
          <p:cNvSpPr/>
          <p:nvPr/>
        </p:nvSpPr>
        <p:spPr>
          <a:xfrm>
            <a:off x="3000375" y="2445443"/>
            <a:ext cx="1571625" cy="864870"/>
          </a:xfrm>
          <a:prstGeom prst="wedgeEllipseCallout">
            <a:avLst>
              <a:gd name="adj1" fmla="val -60360"/>
              <a:gd name="adj2" fmla="val 47250"/>
            </a:avLst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1000"/>
              </a:spcAft>
            </a:pPr>
            <a:r>
              <a:rPr lang="es-ES" sz="1100" b="1" dirty="0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¿Qué voy a aprender?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Google Shape;234;p8"/>
          <p:cNvSpPr/>
          <p:nvPr/>
        </p:nvSpPr>
        <p:spPr>
          <a:xfrm>
            <a:off x="3222048" y="3575136"/>
            <a:ext cx="1390650" cy="923925"/>
          </a:xfrm>
          <a:prstGeom prst="wedgeEllipseCallout">
            <a:avLst>
              <a:gd name="adj1" fmla="val -95000"/>
              <a:gd name="adj2" fmla="val 37581"/>
            </a:avLst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¿Cómo lo voy a aprender?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Google Shape;233;p8"/>
          <p:cNvSpPr/>
          <p:nvPr/>
        </p:nvSpPr>
        <p:spPr>
          <a:xfrm>
            <a:off x="3324225" y="4785475"/>
            <a:ext cx="1352550" cy="933450"/>
          </a:xfrm>
          <a:prstGeom prst="wedgeEllipseCallout">
            <a:avLst>
              <a:gd name="adj1" fmla="val -95386"/>
              <a:gd name="adj2" fmla="val -33131"/>
            </a:avLst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¿Para qué lo voy aprender?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2314" name="Imagen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064" y="5115675"/>
            <a:ext cx="3810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3" name="Imagen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2741353"/>
            <a:ext cx="3810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2" name="Imagen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064" y="3921356"/>
            <a:ext cx="3810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Google Shape;229;p8"/>
          <p:cNvSpPr/>
          <p:nvPr/>
        </p:nvSpPr>
        <p:spPr>
          <a:xfrm>
            <a:off x="5258187" y="2573078"/>
            <a:ext cx="2333625" cy="609600"/>
          </a:xfrm>
          <a:prstGeom prst="rect">
            <a:avLst/>
          </a:prstGeom>
          <a:solidFill>
            <a:sysClr val="window" lastClr="FFFFFF"/>
          </a:solidFill>
          <a:ln w="762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b="1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Sumar.</a:t>
            </a:r>
            <a:endParaRPr lang="es-C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7" name="Google Shape;229;p8"/>
          <p:cNvSpPr/>
          <p:nvPr/>
        </p:nvSpPr>
        <p:spPr>
          <a:xfrm>
            <a:off x="5292079" y="3543531"/>
            <a:ext cx="2333625" cy="1028700"/>
          </a:xfrm>
          <a:prstGeom prst="rect">
            <a:avLst/>
          </a:prstGeom>
          <a:solidFill>
            <a:sysClr val="window" lastClr="FFFFFF"/>
          </a:solidFill>
          <a:ln w="762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Observando un video, </a:t>
            </a:r>
            <a:r>
              <a:rPr lang="es-CL" sz="1200" b="1" dirty="0">
                <a:solidFill>
                  <a:srgbClr val="0070C0"/>
                </a:solidFill>
                <a:effectLst/>
                <a:latin typeface="Arial"/>
                <a:ea typeface="Calibri"/>
                <a:cs typeface="Times New Roman"/>
              </a:rPr>
              <a:t>realizando sumas en concreto, sumando en guía y trabajando en el libro.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L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28" name="Google Shape;229;p8"/>
          <p:cNvSpPr/>
          <p:nvPr/>
        </p:nvSpPr>
        <p:spPr>
          <a:xfrm>
            <a:off x="5292080" y="4880725"/>
            <a:ext cx="2333625" cy="742950"/>
          </a:xfrm>
          <a:prstGeom prst="rect">
            <a:avLst/>
          </a:prstGeom>
          <a:solidFill>
            <a:sysClr val="window" lastClr="FFFFFF"/>
          </a:solidFill>
          <a:ln w="762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b="1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Resolver ejercicios simples de adición.</a:t>
            </a:r>
            <a:endParaRPr lang="es-C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565876" y="1412776"/>
            <a:ext cx="42217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Ruta del Aprendizaje</a:t>
            </a:r>
            <a:endParaRPr lang="es-E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80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Bordes para portadas de matemáticas | Portadas de matematicas, Bordes para  portadas, Bordes y mar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La Suma o Adición presenta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27" y="126876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80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ómo enseñar a resolver problemas de matemáti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2" y="1772816"/>
            <a:ext cx="579668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38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Bordes para portadas de matemáticas | Portadas de matematicas, Bordes para  portadas, Bordes y mar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1.- QUÉ ME DICE EL PROBLEMA&#10;¿ Qué me cuenta?&#10;¿Qué datos tengo?&#10;¿A qué tengo que&#10;responder?&#10;1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2752"/>
            <a:ext cx="6048672" cy="422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80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2.- DIBUJO Y PONGO LOS DATOS&#10;NUMÉRICOS&#10;50&#10;30&#10;15&#10;2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532146" cy="415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987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3.- ¿QUÉ ME PREGUNTAN?&#10;¿Qué tengo que responder?&#10;¿Tengo todos los datos?&#10;¿Me falta alguno?&#10;¿Cómo lo consigo?&#10;¿Qué ten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906" y="1288226"/>
            <a:ext cx="5702771" cy="428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644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4.- ANALIZO QUÉ OPERACIÓN TENGO&#10;QUE REALIZAR&#10;sumar&#10;multiplicar&#10;restar&#10;4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882" y="1484784"/>
            <a:ext cx="5436236" cy="408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6177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93</Words>
  <Application>Microsoft Office PowerPoint</Application>
  <PresentationFormat>Presentación en pantalla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8</cp:revision>
  <dcterms:created xsi:type="dcterms:W3CDTF">2020-11-17T17:15:42Z</dcterms:created>
  <dcterms:modified xsi:type="dcterms:W3CDTF">2020-11-19T12:53:07Z</dcterms:modified>
</cp:coreProperties>
</file>