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85302-A4B4-4E60-B542-48BAE9E480FD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3694F-805A-402A-B363-3CDB86253A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9122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5599-B121-4526-A375-5810158F3A08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06BF-8442-4743-9C94-B2C8456000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986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5599-B121-4526-A375-5810158F3A08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06BF-8442-4743-9C94-B2C8456000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002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5599-B121-4526-A375-5810158F3A08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06BF-8442-4743-9C94-B2C8456000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044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5599-B121-4526-A375-5810158F3A08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06BF-8442-4743-9C94-B2C8456000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332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5599-B121-4526-A375-5810158F3A08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06BF-8442-4743-9C94-B2C8456000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26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5599-B121-4526-A375-5810158F3A08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06BF-8442-4743-9C94-B2C8456000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007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5599-B121-4526-A375-5810158F3A08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06BF-8442-4743-9C94-B2C8456000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80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5599-B121-4526-A375-5810158F3A08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06BF-8442-4743-9C94-B2C8456000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558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5599-B121-4526-A375-5810158F3A08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06BF-8442-4743-9C94-B2C8456000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786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5599-B121-4526-A375-5810158F3A08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06BF-8442-4743-9C94-B2C8456000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60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5599-B121-4526-A375-5810158F3A08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06BF-8442-4743-9C94-B2C8456000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758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95599-B121-4526-A375-5810158F3A08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306BF-8442-4743-9C94-B2C8456000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5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4572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21581"/>
            <a:ext cx="45783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060" y="4797152"/>
            <a:ext cx="45720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2047875"/>
            <a:ext cx="4144963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251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6712"/>
            <a:ext cx="62484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60031"/>
            <a:ext cx="149383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1506537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79" y="2000232"/>
            <a:ext cx="145097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12986"/>
            <a:ext cx="1547813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1976140"/>
            <a:ext cx="153035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89" y="4085504"/>
            <a:ext cx="15113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36" y="4124542"/>
            <a:ext cx="153035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182" y="4124542"/>
            <a:ext cx="1431472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85" y="4143592"/>
            <a:ext cx="153670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106" y="4134717"/>
            <a:ext cx="150018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83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1988840"/>
            <a:ext cx="5883275" cy="445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980728"/>
            <a:ext cx="46046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Ruta de Aprendizaje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196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801688"/>
            <a:ext cx="5688013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971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90613"/>
            <a:ext cx="655320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610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980728"/>
            <a:ext cx="5772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5478363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822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57721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1427163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70123"/>
            <a:ext cx="143827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0122"/>
            <a:ext cx="1427163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47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26" y="1025352"/>
            <a:ext cx="397200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53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" y="901039"/>
            <a:ext cx="766921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2560450"/>
            <a:ext cx="6194425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85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</Words>
  <Application>Microsoft Office PowerPoint</Application>
  <PresentationFormat>Presentación en pantalla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HP</cp:lastModifiedBy>
  <cp:revision>4</cp:revision>
  <cp:lastPrinted>2020-11-09T13:00:40Z</cp:lastPrinted>
  <dcterms:created xsi:type="dcterms:W3CDTF">2020-11-04T19:08:30Z</dcterms:created>
  <dcterms:modified xsi:type="dcterms:W3CDTF">2020-11-09T13:01:05Z</dcterms:modified>
</cp:coreProperties>
</file>