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65" r:id="rId4"/>
    <p:sldId id="270" r:id="rId5"/>
    <p:sldId id="266" r:id="rId6"/>
    <p:sldId id="267" r:id="rId7"/>
    <p:sldId id="268" r:id="rId8"/>
    <p:sldId id="269" r:id="rId9"/>
    <p:sldId id="271" r:id="rId10"/>
    <p:sldId id="264" r:id="rId11"/>
    <p:sldId id="263" r:id="rId12"/>
    <p:sldId id="262" r:id="rId13"/>
    <p:sldId id="259" r:id="rId14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98CBD-CA6A-41D3-BFD9-7980A2A091B1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660A6-8AF3-4EFE-8DA1-A4B708B0A7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594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82AB-7CD6-4D15-8BEE-B3D2EC07D4B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0379-5811-4E3A-9FFA-7F4D17BC9E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105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82AB-7CD6-4D15-8BEE-B3D2EC07D4B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0379-5811-4E3A-9FFA-7F4D17BC9E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8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82AB-7CD6-4D15-8BEE-B3D2EC07D4B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0379-5811-4E3A-9FFA-7F4D17BC9E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01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82AB-7CD6-4D15-8BEE-B3D2EC07D4B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0379-5811-4E3A-9FFA-7F4D17BC9E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977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82AB-7CD6-4D15-8BEE-B3D2EC07D4B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0379-5811-4E3A-9FFA-7F4D17BC9E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505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82AB-7CD6-4D15-8BEE-B3D2EC07D4B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0379-5811-4E3A-9FFA-7F4D17BC9E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236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82AB-7CD6-4D15-8BEE-B3D2EC07D4B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0379-5811-4E3A-9FFA-7F4D17BC9E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953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82AB-7CD6-4D15-8BEE-B3D2EC07D4B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0379-5811-4E3A-9FFA-7F4D17BC9E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178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82AB-7CD6-4D15-8BEE-B3D2EC07D4B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0379-5811-4E3A-9FFA-7F4D17BC9E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246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82AB-7CD6-4D15-8BEE-B3D2EC07D4B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0379-5811-4E3A-9FFA-7F4D17BC9E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624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82AB-7CD6-4D15-8BEE-B3D2EC07D4B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0379-5811-4E3A-9FFA-7F4D17BC9E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060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A82AB-7CD6-4D15-8BEE-B3D2EC07D4B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0379-5811-4E3A-9FFA-7F4D17BC9E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775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insign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5" y="1469414"/>
            <a:ext cx="454301" cy="6068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2024902" y="15112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4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COLEGIO HERMANOS CARRERA</a:t>
            </a:r>
            <a:endParaRPr lang="es-C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4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RANCAGUA</a:t>
            </a:r>
            <a:endParaRPr lang="es-CL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53136"/>
            <a:ext cx="50292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138978" y="2376029"/>
            <a:ext cx="70759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“Jugando con los números”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083915"/>
            <a:ext cx="2160240" cy="15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4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-17512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17963" y="1052736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b="1" dirty="0"/>
              <a:t>Observar los números del 1 al 20 cuenta cada uno de los puntitos que aparecen al lado de cada número y grafícalos.</a:t>
            </a:r>
            <a:endParaRPr lang="es-CL" dirty="0"/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99067"/>
            <a:ext cx="4320331" cy="49156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2" descr="Pencil Para Colorear | Imagenes de lapiz, Imagenes infantiles para pintar,  Páginas para color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63" y="2825068"/>
            <a:ext cx="1028526" cy="117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177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65103" y="1124744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b="1" dirty="0"/>
              <a:t>Participar de un entretenido bingo de los números del 1 al 20.</a:t>
            </a:r>
            <a:endParaRPr lang="es-CL" dirty="0"/>
          </a:p>
          <a:p>
            <a:pPr algn="ctr"/>
            <a:r>
              <a:rPr lang="es-CL" b="1" dirty="0"/>
              <a:t>Instrucciones:</a:t>
            </a:r>
            <a:endParaRPr lang="es-CL" dirty="0"/>
          </a:p>
          <a:p>
            <a:pPr algn="ctr"/>
            <a:r>
              <a:rPr lang="es-CL" b="1" dirty="0"/>
              <a:t> </a:t>
            </a:r>
            <a:endParaRPr lang="es-CL" dirty="0"/>
          </a:p>
          <a:p>
            <a:pPr lvl="0" algn="ctr"/>
            <a:r>
              <a:rPr lang="es-CL" b="1" dirty="0"/>
              <a:t>Observar el cartón con los números.</a:t>
            </a:r>
            <a:endParaRPr lang="es-CL" dirty="0"/>
          </a:p>
          <a:p>
            <a:pPr lvl="0" algn="ctr"/>
            <a:r>
              <a:rPr lang="es-CL" b="1" dirty="0"/>
              <a:t>Escuchar con atención los números que salen en el sorteo.</a:t>
            </a:r>
            <a:endParaRPr lang="es-CL" dirty="0"/>
          </a:p>
          <a:p>
            <a:pPr lvl="0" algn="ctr"/>
            <a:r>
              <a:rPr lang="es-CL" b="1" dirty="0"/>
              <a:t>Con un lápiz marcar el número que se va nombrando.</a:t>
            </a:r>
            <a:endParaRPr lang="es-CL" dirty="0"/>
          </a:p>
          <a:p>
            <a:pPr lvl="0" algn="ctr"/>
            <a:r>
              <a:rPr lang="es-CL" b="1" dirty="0"/>
              <a:t>Gritar bingo cuando esté el cartón completo con los números marcados.</a:t>
            </a:r>
            <a:endParaRPr lang="es-CL" dirty="0"/>
          </a:p>
          <a:p>
            <a:pPr lvl="0" algn="ctr"/>
            <a:r>
              <a:rPr lang="es-CL" b="1" dirty="0"/>
              <a:t>Se entregarán dos cartones de bingo (anexados a la guía)</a:t>
            </a:r>
            <a:endParaRPr lang="es-CL" dirty="0"/>
          </a:p>
          <a:p>
            <a:pPr algn="ctr"/>
            <a:r>
              <a:rPr lang="es-CL" b="1" dirty="0"/>
              <a:t> </a:t>
            </a:r>
            <a:endParaRPr lang="es-CL" dirty="0"/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5617">
            <a:off x="1763688" y="4080279"/>
            <a:ext cx="1381125" cy="139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6" y="4084724"/>
            <a:ext cx="1279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19145"/>
            <a:ext cx="1209675" cy="1396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33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1840865" y="2802858"/>
          <a:ext cx="5462270" cy="2120646"/>
        </p:xfrm>
        <a:graphic>
          <a:graphicData uri="http://schemas.openxmlformats.org/drawingml/2006/table">
            <a:tbl>
              <a:tblPr firstRow="1" firstCol="1" bandRow="1"/>
              <a:tblGrid>
                <a:gridCol w="5462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TICKET DE SALIDA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 siguiente actividad tiene como objetivo conocer cuánto aprendiste. ¡Recuerda que debes hacerlo solita/o!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Observar las rectas numéricas y grafica los números que faltan.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131574"/>
              </p:ext>
            </p:extLst>
          </p:nvPr>
        </p:nvGraphicFramePr>
        <p:xfrm>
          <a:off x="2328861" y="2852936"/>
          <a:ext cx="4486275" cy="205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Imagen de mapa de bits" r:id="rId4" imgW="3315163" imgH="1228571" progId="Paint.Picture">
                  <p:embed/>
                </p:oleObj>
              </mc:Choice>
              <mc:Fallback>
                <p:oleObj name="Imagen de mapa de bits" r:id="rId4" imgW="3315163" imgH="122857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1" y="2852936"/>
                        <a:ext cx="4486275" cy="2052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014210"/>
              </p:ext>
            </p:extLst>
          </p:nvPr>
        </p:nvGraphicFramePr>
        <p:xfrm>
          <a:off x="1979712" y="1196752"/>
          <a:ext cx="5462270" cy="4086792"/>
        </p:xfrm>
        <a:graphic>
          <a:graphicData uri="http://schemas.openxmlformats.org/drawingml/2006/table">
            <a:tbl>
              <a:tblPr firstRow="1" firstCol="1" bandRow="1"/>
              <a:tblGrid>
                <a:gridCol w="5462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8679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TICKET DE SALIDA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 siguiente actividad tiene como objetivo conocer cuánto aprendiste. ¡Recuerda que debes hacerlo solita/o!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Observar las rectas numéricas y grafica los números que faltan.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00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2" y="1124744"/>
            <a:ext cx="76692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6" y="2636912"/>
            <a:ext cx="619442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77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14" y="889875"/>
            <a:ext cx="6243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1.bp.blogspot.com/-3reuG2Wj2ac/Xt1jpO9JqJI/AAAAAAAJ_wQ/F5VfnRwszPggfkt2To2od4JzpBlrRBOmQCLcBGAsYHQ/s280/101588566_2644850505803055_435614107783764377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45114"/>
            <a:ext cx="1493783" cy="199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1.bp.blogspot.com/-6t3XF-ZgeO4/Xt1jpj1HjyI/AAAAAAAJ_wU/gd5RFp7XX2sEUIkmKEa15MMDn1ysv11hwCLcBGAsYHQ/s280/101704002_2644850612469711_430735900249843302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55311"/>
            <a:ext cx="1507102" cy="20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1.bp.blogspot.com/-9H07yqM3eKg/Xt1jqh-4pxI/AAAAAAAJ_wc/A1EqcS1phYklv160yfPBoasdX9ExSdzOQCLcBGAsYHQ/s280/101804578_2644850725803033_3224404606792499200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7881"/>
            <a:ext cx="1450843" cy="20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1.bp.blogspot.com/-KBEUjr3hYrk/Xt1jsc8HE4I/AAAAAAAJ_wk/-r_JylScv7AXtE7slfIVFVLzBe2OcdWoACLcBGAsYHQ/s280/100922788_2644850549136384_8783447294163812352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98" y="2111618"/>
            <a:ext cx="1548035" cy="202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1.bp.blogspot.com/-G3L3mrHAQgE/Xt1jsLCPndI/AAAAAAAJ_wg/yb3MBuTOQRgae6AqtjWa5Anr-YUPH3rbgCLcBGAsYHQ/s280/100815517_2644850669136372_2368351185850597376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82" y="4293096"/>
            <a:ext cx="152871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45955" y="908720"/>
            <a:ext cx="62464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Normas Clases Virtuales</a:t>
            </a:r>
          </a:p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Kínder.</a:t>
            </a:r>
          </a:p>
        </p:txBody>
      </p:sp>
      <p:pic>
        <p:nvPicPr>
          <p:cNvPr id="6" name="Picture 2" descr="Acuerdos de nuestra clase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82486"/>
            <a:ext cx="1512168" cy="20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cuerdos de nuestra clase (1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79572"/>
            <a:ext cx="1584176" cy="20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uerdos de nuestra clase (2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74" y="2108916"/>
            <a:ext cx="1512168" cy="20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19946"/>
            <a:ext cx="1657350" cy="201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37" y="4293096"/>
            <a:ext cx="1500947" cy="19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7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660482" y="1124744"/>
            <a:ext cx="3823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Los números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05" y="2044060"/>
            <a:ext cx="5068987" cy="383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05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05230" y="1340768"/>
            <a:ext cx="47335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Funciones</a:t>
            </a:r>
          </a:p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 los números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04874"/>
            <a:ext cx="2952328" cy="235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22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3367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18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146175"/>
            <a:ext cx="6346825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08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50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89895" y="1340768"/>
            <a:ext cx="44294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Unidad y decena: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48654"/>
            <a:ext cx="4824536" cy="390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732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66</Words>
  <Application>Microsoft Office PowerPoint</Application>
  <PresentationFormat>Presentación en pantalla (4:3)</PresentationFormat>
  <Paragraphs>37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Symbol</vt:lpstr>
      <vt:lpstr>Times New Roman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HP</cp:lastModifiedBy>
  <cp:revision>8</cp:revision>
  <cp:lastPrinted>2020-10-28T12:43:11Z</cp:lastPrinted>
  <dcterms:created xsi:type="dcterms:W3CDTF">2020-10-22T00:27:53Z</dcterms:created>
  <dcterms:modified xsi:type="dcterms:W3CDTF">2020-10-28T12:43:17Z</dcterms:modified>
</cp:coreProperties>
</file>