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5" r:id="rId12"/>
    <p:sldId id="269" r:id="rId13"/>
    <p:sldId id="268" r:id="rId14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9DF1-E4A7-49AD-A6D9-507A50B841C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BD36-09DF-43DA-BD02-C34DCCE4B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005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8165D-DC64-4BEE-BB62-3A3CC17CE4D8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F89BF7-7DF8-4B39-82D8-B23D84B264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9BF7-7DF8-4B39-82D8-B23D84B264D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85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70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53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6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9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1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06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43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6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0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2F71-568B-4956-BEBA-F9B502D79B3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E0EE-FB70-485F-8ADD-388016FCFF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884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0" y="1577719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2286000" y="157771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200" dirty="0"/>
          </a:p>
        </p:txBody>
      </p:sp>
      <p:sp>
        <p:nvSpPr>
          <p:cNvPr id="7" name="6 Rectángulo"/>
          <p:cNvSpPr/>
          <p:nvPr/>
        </p:nvSpPr>
        <p:spPr>
          <a:xfrm>
            <a:off x="2814207" y="2212970"/>
            <a:ext cx="3461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s números. Canciones para niñ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34645"/>
            <a:ext cx="4577649" cy="24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299676" y="52793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Curso: Kínder</a:t>
            </a:r>
          </a:p>
          <a:p>
            <a:pPr algn="ctr"/>
            <a:r>
              <a:rPr lang="es-E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Sylvana</a:t>
            </a:r>
            <a:r>
              <a:rPr lang="es-E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Lobos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Asistente: Belén Rivas</a:t>
            </a:r>
            <a:endParaRPr lang="es-ES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0808" y="1412776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/>
              <a:t>Contar los elementos que hay en el recuadro y encierra en un círculo el número correspondiente.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9" y="2059107"/>
            <a:ext cx="5943956" cy="4017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35696" y="141277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b="1" dirty="0"/>
              <a:t>Colorear el número de las unidades y decenas según indique el número.</a:t>
            </a:r>
            <a:endParaRPr lang="es-CL" dirty="0"/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59107"/>
            <a:ext cx="5688632" cy="3742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6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402455" y="3092037"/>
          <a:ext cx="339090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  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1907704" y="1484784"/>
            <a:ext cx="5906923" cy="51845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TICKET DE SALIDA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CL" sz="1100" b="1" dirty="0">
                <a:effectLst/>
                <a:latin typeface="Arial"/>
                <a:ea typeface="Times New Roman"/>
                <a:cs typeface="Times New Roman"/>
              </a:rPr>
              <a:t>La siguiente actividad tiene como objetivo conocer cuánto aprendiste. ¡Recuerda que debes hacerlo solita/o!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100" b="1" dirty="0">
                <a:effectLst/>
                <a:latin typeface="Arial"/>
                <a:ea typeface="Times New Roman"/>
                <a:cs typeface="Times New Roman"/>
              </a:rPr>
              <a:t>                         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CL" sz="1100" b="1" dirty="0"/>
              <a:t>Colorear unidad y decena según corresponda a los números que aparecen en cada cuadro.</a:t>
            </a:r>
            <a:endParaRPr lang="es-CL" sz="1100" dirty="0"/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/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r>
              <a:rPr lang="es-CL" sz="1100" dirty="0"/>
              <a:t> 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/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100" b="1" dirty="0" smtClean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000" b="1" dirty="0">
                <a:effectLst/>
                <a:latin typeface="Arial"/>
                <a:ea typeface="Calibri"/>
                <a:cs typeface="Times New Roman"/>
              </a:rPr>
              <a:t> 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b="1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91295"/>
            <a:ext cx="685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5 Flecha derecha"/>
          <p:cNvSpPr/>
          <p:nvPr/>
        </p:nvSpPr>
        <p:spPr>
          <a:xfrm>
            <a:off x="3635896" y="3195117"/>
            <a:ext cx="457200" cy="34480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30243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34" y="4869160"/>
            <a:ext cx="666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5 Flecha derecha"/>
          <p:cNvSpPr/>
          <p:nvPr/>
        </p:nvSpPr>
        <p:spPr>
          <a:xfrm>
            <a:off x="3559696" y="4869160"/>
            <a:ext cx="457200" cy="34480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30243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02138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67266"/>
              </p:ext>
            </p:extLst>
          </p:nvPr>
        </p:nvGraphicFramePr>
        <p:xfrm>
          <a:off x="4572000" y="2997268"/>
          <a:ext cx="33909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22626"/>
              </p:ext>
            </p:extLst>
          </p:nvPr>
        </p:nvGraphicFramePr>
        <p:xfrm>
          <a:off x="4596521" y="4926108"/>
          <a:ext cx="33909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uadro de texto 2"/>
          <p:cNvSpPr txBox="1">
            <a:spLocks noChangeArrowheads="1"/>
          </p:cNvSpPr>
          <p:nvPr/>
        </p:nvSpPr>
        <p:spPr bwMode="auto">
          <a:xfrm>
            <a:off x="5076056" y="4221088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Cuadro de texto 2"/>
          <p:cNvSpPr txBox="1">
            <a:spLocks noChangeArrowheads="1"/>
          </p:cNvSpPr>
          <p:nvPr/>
        </p:nvSpPr>
        <p:spPr bwMode="auto">
          <a:xfrm>
            <a:off x="5076054" y="332105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1" name="Cuadro de texto 2"/>
          <p:cNvSpPr txBox="1">
            <a:spLocks noChangeArrowheads="1"/>
          </p:cNvSpPr>
          <p:nvPr/>
        </p:nvSpPr>
        <p:spPr bwMode="auto">
          <a:xfrm>
            <a:off x="5076055" y="378904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5561439" y="4221088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5561438" y="3807183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4" name="Cuadro de texto 2"/>
          <p:cNvSpPr txBox="1">
            <a:spLocks noChangeArrowheads="1"/>
          </p:cNvSpPr>
          <p:nvPr/>
        </p:nvSpPr>
        <p:spPr bwMode="auto">
          <a:xfrm>
            <a:off x="5540620" y="3324679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5076053" y="2951277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6" name="Cuadro de texto 2"/>
          <p:cNvSpPr txBox="1">
            <a:spLocks noChangeArrowheads="1"/>
          </p:cNvSpPr>
          <p:nvPr/>
        </p:nvSpPr>
        <p:spPr bwMode="auto">
          <a:xfrm>
            <a:off x="5540619" y="297053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5200376" y="6165304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8" name="Cuadro de texto 2"/>
          <p:cNvSpPr txBox="1">
            <a:spLocks noChangeArrowheads="1"/>
          </p:cNvSpPr>
          <p:nvPr/>
        </p:nvSpPr>
        <p:spPr bwMode="auto">
          <a:xfrm>
            <a:off x="5182162" y="571071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9" name="Cuadro de texto 2"/>
          <p:cNvSpPr txBox="1">
            <a:spLocks noChangeArrowheads="1"/>
          </p:cNvSpPr>
          <p:nvPr/>
        </p:nvSpPr>
        <p:spPr bwMode="auto">
          <a:xfrm>
            <a:off x="5182160" y="4938101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30" name="Cuadro de texto 2"/>
          <p:cNvSpPr txBox="1">
            <a:spLocks noChangeArrowheads="1"/>
          </p:cNvSpPr>
          <p:nvPr/>
        </p:nvSpPr>
        <p:spPr bwMode="auto">
          <a:xfrm>
            <a:off x="5182161" y="5280640"/>
            <a:ext cx="306705" cy="24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9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-33212"/>
            <a:ext cx="9144000" cy="68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58425" y="1270889"/>
            <a:ext cx="80297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¡Felicitaciones niños y niñas </a:t>
            </a:r>
          </a:p>
          <a:p>
            <a:pPr algn="ctr"/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por su participación!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rea Power Point animados para tus clases | Máxima Formació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92688" cy="30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0808" y="1196752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3970"/>
            <a:ext cx="1448970" cy="19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3969"/>
            <a:ext cx="1457576" cy="19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2801"/>
            <a:ext cx="1391583" cy="19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3970"/>
            <a:ext cx="1442781" cy="19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32" y="4365104"/>
            <a:ext cx="1501723" cy="19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00808" y="1196752"/>
            <a:ext cx="5742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Acuerdos de nuestra clas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3970"/>
            <a:ext cx="1440160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cuerdos de nuestra clase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55996"/>
            <a:ext cx="1440160" cy="20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uerdos de nuestra clase (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3047"/>
            <a:ext cx="1512168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4" y="2272124"/>
            <a:ext cx="1485875" cy="205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89" y="4437112"/>
            <a:ext cx="1478454" cy="194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937075" y="1124744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 de texto 1"/>
          <p:cNvSpPr txBox="1"/>
          <p:nvPr/>
        </p:nvSpPr>
        <p:spPr>
          <a:xfrm>
            <a:off x="1187624" y="2072640"/>
            <a:ext cx="6408712" cy="37528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6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3209925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232;p8"/>
          <p:cNvSpPr/>
          <p:nvPr/>
        </p:nvSpPr>
        <p:spPr>
          <a:xfrm>
            <a:off x="2757487" y="2159115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Google Shape;234;p8"/>
          <p:cNvSpPr/>
          <p:nvPr/>
        </p:nvSpPr>
        <p:spPr>
          <a:xfrm>
            <a:off x="2990850" y="3358197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Google Shape;233;p8"/>
          <p:cNvSpPr/>
          <p:nvPr/>
        </p:nvSpPr>
        <p:spPr>
          <a:xfrm>
            <a:off x="2976562" y="4464281"/>
            <a:ext cx="1352550" cy="933450"/>
          </a:xfrm>
          <a:prstGeom prst="wedgeEllipseCallout">
            <a:avLst>
              <a:gd name="adj1" fmla="val -94362"/>
              <a:gd name="adj2" fmla="val -6430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Imagen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16" y="244919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68363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889731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229;p8"/>
          <p:cNvSpPr/>
          <p:nvPr/>
        </p:nvSpPr>
        <p:spPr>
          <a:xfrm>
            <a:off x="4932040" y="2277110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 los números del 11 al 20.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Google Shape;229;p8"/>
          <p:cNvSpPr/>
          <p:nvPr/>
        </p:nvSpPr>
        <p:spPr>
          <a:xfrm>
            <a:off x="4906292" y="3209925"/>
            <a:ext cx="2333625" cy="122047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 un PPT, </a:t>
            </a:r>
            <a:r>
              <a:rPr lang="es-ES" sz="1200" b="1" dirty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CL" sz="1100" b="1" dirty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contando los elementos y </a:t>
            </a:r>
            <a:r>
              <a:rPr lang="es-CL" sz="1200" b="1" dirty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coloreando el número de las unidades y decenas</a:t>
            </a:r>
            <a:r>
              <a:rPr lang="es-CL" sz="1200" dirty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8" name="Google Shape;229;p8"/>
          <p:cNvSpPr/>
          <p:nvPr/>
        </p:nvSpPr>
        <p:spPr>
          <a:xfrm>
            <a:off x="4932039" y="4654781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Contar con los números del 11 al 20.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3808" y="1340768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33650"/>
            <a:ext cx="7651576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Flecha derecha"/>
          <p:cNvSpPr/>
          <p:nvPr/>
        </p:nvSpPr>
        <p:spPr>
          <a:xfrm rot="16200000">
            <a:off x="5984117" y="4281839"/>
            <a:ext cx="4946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0791"/>
            <a:ext cx="1375420" cy="18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43808" y="1340768"/>
            <a:ext cx="3082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Los números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https://2.bp.blogspot.com/-xMD8AmYuxVw/VuzglH_4VeI/AAAAAAAAuJE/MYkM4nyB46ETN2NQQ4B87NmR4lDzhCZuA/s400/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3414"/>
            <a:ext cx="1370588" cy="18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3.bp.blogspot.com/-hyXEpyLHIpg/VuzglTyj7mI/AAAAAAAAuJI/BlbIMKIFk-ASsDuYvd4lBj_U_NAZ1_6Qw/s400/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40" y="2232087"/>
            <a:ext cx="1327579" cy="17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1.bp.blogspot.com/-vA1xMSTl_UQ/VuzglY3A4yI/AAAAAAAAuJM/02qZcNNbogc9TsLEbHreE6PGeaGEn0udQ/s400/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74" y="2240791"/>
            <a:ext cx="1364060" cy="18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2.bp.blogspot.com/-wxifPCYxuUw/VuzgpUYLF2I/AAAAAAAAuJc/14ssixKLrekni-8FqAb7E7Y2QJeuYfjOQ/s400/0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70" y="2293674"/>
            <a:ext cx="1284734" cy="1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4.bp.blogspot.com/-IDDIrcD2tQs/VuzgpRlwSJI/AAAAAAAAuJY/R6NBD7NO8jIzJvaegG__i3_WblWV20OLg/s400/0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38" y="4293096"/>
            <a:ext cx="1291192" cy="17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úmeros del 12 al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659"/>
            <a:ext cx="1350207" cy="17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úmeros del 12 al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04" y="4255659"/>
            <a:ext cx="1197452" cy="17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3.bp.blogspot.com/-J4qERKZ28FM/VuzgqFtFVyI/AAAAAAAAuJk/zC7E9CUtFdwJ9t00vEOFZzp-X2EWc4hNg/s400/0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20" y="4293096"/>
            <a:ext cx="1200967" cy="16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3.bp.blogspot.com/-71IPybpqKmc/VuzgqePtYhI/AAAAAAAAuJo/X_bEpTj87zM6xlt0s9lm0Em0VxwS_u2lQ/s400/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43" y="4255659"/>
            <a:ext cx="1281561" cy="17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65708" y="177281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Número 10</a:t>
            </a:r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6036"/>
            <a:ext cx="94996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Semana 10/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75" y="4113486"/>
            <a:ext cx="743009" cy="7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91680" y="489520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 pitchFamily="34" charset="0"/>
                <a:cs typeface="Arial" pitchFamily="34" charset="0"/>
              </a:rPr>
              <a:t>  unidad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43" y="1602377"/>
            <a:ext cx="3611200" cy="38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4283968" y="1556792"/>
            <a:ext cx="36004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863296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20940" y="1196752"/>
            <a:ext cx="2635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Ejemplos:</a:t>
            </a:r>
          </a:p>
          <a:p>
            <a:pPr algn="ctr"/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194272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latin typeface="Arial" pitchFamily="34" charset="0"/>
                <a:cs typeface="Arial" pitchFamily="34" charset="0"/>
              </a:rPr>
              <a:t> 12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3070"/>
              </p:ext>
            </p:extLst>
          </p:nvPr>
        </p:nvGraphicFramePr>
        <p:xfrm>
          <a:off x="1979712" y="1904638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2123728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2664793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3275856" y="207958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3978729" y="2095121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5148064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Elipse"/>
          <p:cNvSpPr/>
          <p:nvPr/>
        </p:nvSpPr>
        <p:spPr>
          <a:xfrm>
            <a:off x="4589748" y="2088915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372200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5796136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6948264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Elipse"/>
          <p:cNvSpPr/>
          <p:nvPr/>
        </p:nvSpPr>
        <p:spPr>
          <a:xfrm>
            <a:off x="7596336" y="210132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Elipse"/>
          <p:cNvSpPr/>
          <p:nvPr/>
        </p:nvSpPr>
        <p:spPr>
          <a:xfrm>
            <a:off x="2127621" y="270892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lipse"/>
          <p:cNvSpPr/>
          <p:nvPr/>
        </p:nvSpPr>
        <p:spPr>
          <a:xfrm>
            <a:off x="2664793" y="270892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1331640" y="393305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17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23711"/>
              </p:ext>
            </p:extLst>
          </p:nvPr>
        </p:nvGraphicFramePr>
        <p:xfrm>
          <a:off x="1979712" y="3902224"/>
          <a:ext cx="6096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Elipse"/>
          <p:cNvSpPr/>
          <p:nvPr/>
        </p:nvSpPr>
        <p:spPr>
          <a:xfrm>
            <a:off x="2145369" y="410980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2718686" y="411265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3323514" y="407925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Elipse"/>
          <p:cNvSpPr/>
          <p:nvPr/>
        </p:nvSpPr>
        <p:spPr>
          <a:xfrm>
            <a:off x="3886518" y="4112657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Elipse"/>
          <p:cNvSpPr/>
          <p:nvPr/>
        </p:nvSpPr>
        <p:spPr>
          <a:xfrm>
            <a:off x="4572000" y="407925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Elipse"/>
          <p:cNvSpPr/>
          <p:nvPr/>
        </p:nvSpPr>
        <p:spPr>
          <a:xfrm>
            <a:off x="5148064" y="407924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Elipse"/>
          <p:cNvSpPr/>
          <p:nvPr/>
        </p:nvSpPr>
        <p:spPr>
          <a:xfrm>
            <a:off x="5796136" y="407924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Elipse"/>
          <p:cNvSpPr/>
          <p:nvPr/>
        </p:nvSpPr>
        <p:spPr>
          <a:xfrm>
            <a:off x="6357365" y="407924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Elipse"/>
          <p:cNvSpPr/>
          <p:nvPr/>
        </p:nvSpPr>
        <p:spPr>
          <a:xfrm>
            <a:off x="6955312" y="4079250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Elipse"/>
          <p:cNvSpPr/>
          <p:nvPr/>
        </p:nvSpPr>
        <p:spPr>
          <a:xfrm>
            <a:off x="7586375" y="410980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Elipse"/>
          <p:cNvSpPr/>
          <p:nvPr/>
        </p:nvSpPr>
        <p:spPr>
          <a:xfrm>
            <a:off x="2131514" y="468287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Elipse"/>
          <p:cNvSpPr/>
          <p:nvPr/>
        </p:nvSpPr>
        <p:spPr>
          <a:xfrm>
            <a:off x="2700200" y="468287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Elipse"/>
          <p:cNvSpPr/>
          <p:nvPr/>
        </p:nvSpPr>
        <p:spPr>
          <a:xfrm>
            <a:off x="3338972" y="4660674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Elipse"/>
          <p:cNvSpPr/>
          <p:nvPr/>
        </p:nvSpPr>
        <p:spPr>
          <a:xfrm>
            <a:off x="3939551" y="4660674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Elipse"/>
          <p:cNvSpPr/>
          <p:nvPr/>
        </p:nvSpPr>
        <p:spPr>
          <a:xfrm>
            <a:off x="4572000" y="4660674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Elipse"/>
          <p:cNvSpPr/>
          <p:nvPr/>
        </p:nvSpPr>
        <p:spPr>
          <a:xfrm>
            <a:off x="5169857" y="4682878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Elipse"/>
          <p:cNvSpPr/>
          <p:nvPr/>
        </p:nvSpPr>
        <p:spPr>
          <a:xfrm>
            <a:off x="5787128" y="4670979"/>
            <a:ext cx="360040" cy="29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7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838766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Marcos de caratula para cuadernos | Printable border, Clip art borders,  Borders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20940" y="1196752"/>
            <a:ext cx="2635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Ejemplos:</a:t>
            </a:r>
          </a:p>
          <a:p>
            <a:pPr algn="ctr"/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52609"/>
              </p:ext>
            </p:extLst>
          </p:nvPr>
        </p:nvGraphicFramePr>
        <p:xfrm>
          <a:off x="1475656" y="2520191"/>
          <a:ext cx="45571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25594"/>
              </p:ext>
            </p:extLst>
          </p:nvPr>
        </p:nvGraphicFramePr>
        <p:xfrm>
          <a:off x="1475656" y="1778511"/>
          <a:ext cx="45571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995936" y="455699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13</a:t>
            </a:r>
            <a:endParaRPr lang="es-C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347864" y="4642190"/>
            <a:ext cx="576064" cy="50579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2813519" y="4387257"/>
            <a:ext cx="41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:</a:t>
            </a:r>
            <a:endParaRPr lang="es-CL" sz="60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69634"/>
              </p:ext>
            </p:extLst>
          </p:nvPr>
        </p:nvGraphicFramePr>
        <p:xfrm>
          <a:off x="5076056" y="2780928"/>
          <a:ext cx="45571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12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86924"/>
              </p:ext>
            </p:extLst>
          </p:nvPr>
        </p:nvGraphicFramePr>
        <p:xfrm>
          <a:off x="5076056" y="2060848"/>
          <a:ext cx="43204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6470450" y="4372331"/>
            <a:ext cx="414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:</a:t>
            </a:r>
            <a:endParaRPr lang="es-CL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91" y="4642942"/>
            <a:ext cx="6096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7494891" y="4642942"/>
            <a:ext cx="7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16</a:t>
            </a:r>
            <a:endParaRPr lang="es-CL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3454"/>
              </p:ext>
            </p:extLst>
          </p:nvPr>
        </p:nvGraphicFramePr>
        <p:xfrm>
          <a:off x="2285799" y="5032080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65633"/>
              </p:ext>
            </p:extLst>
          </p:nvPr>
        </p:nvGraphicFramePr>
        <p:xfrm>
          <a:off x="2264630" y="4457522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85866"/>
              </p:ext>
            </p:extLst>
          </p:nvPr>
        </p:nvGraphicFramePr>
        <p:xfrm>
          <a:off x="2272991" y="3861048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34571"/>
              </p:ext>
            </p:extLst>
          </p:nvPr>
        </p:nvGraphicFramePr>
        <p:xfrm>
          <a:off x="5796136" y="5289273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76448"/>
              </p:ext>
            </p:extLst>
          </p:nvPr>
        </p:nvGraphicFramePr>
        <p:xfrm>
          <a:off x="5796136" y="4737715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24730"/>
              </p:ext>
            </p:extLst>
          </p:nvPr>
        </p:nvGraphicFramePr>
        <p:xfrm>
          <a:off x="5796136" y="3058160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69678"/>
              </p:ext>
            </p:extLst>
          </p:nvPr>
        </p:nvGraphicFramePr>
        <p:xfrm>
          <a:off x="5796136" y="3573016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84275"/>
              </p:ext>
            </p:extLst>
          </p:nvPr>
        </p:nvGraphicFramePr>
        <p:xfrm>
          <a:off x="5796136" y="4130387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98882"/>
              </p:ext>
            </p:extLst>
          </p:nvPr>
        </p:nvGraphicFramePr>
        <p:xfrm>
          <a:off x="5796136" y="2520191"/>
          <a:ext cx="5277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0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183</Words>
  <Application>Microsoft Office PowerPoint</Application>
  <PresentationFormat>Presentación en pantalla (4:3)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11</cp:revision>
  <cp:lastPrinted>2020-10-19T14:51:23Z</cp:lastPrinted>
  <dcterms:created xsi:type="dcterms:W3CDTF">2020-10-07T02:09:26Z</dcterms:created>
  <dcterms:modified xsi:type="dcterms:W3CDTF">2020-10-19T14:51:25Z</dcterms:modified>
</cp:coreProperties>
</file>