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60" r:id="rId6"/>
    <p:sldId id="263" r:id="rId7"/>
    <p:sldId id="267" r:id="rId8"/>
    <p:sldId id="272" r:id="rId9"/>
    <p:sldId id="268" r:id="rId10"/>
    <p:sldId id="269" r:id="rId11"/>
    <p:sldId id="270" r:id="rId12"/>
    <p:sldId id="264" r:id="rId13"/>
    <p:sldId id="265" r:id="rId14"/>
    <p:sldId id="266" r:id="rId15"/>
    <p:sldId id="259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DCBB4-A5F7-49E0-BA24-E07D4F2059BC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1ECC9-BAFF-45F1-A58C-E4E41D18CB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49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1ECC9-BAFF-45F1-A58C-E4E41D18CB94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83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3773-6D17-4B55-82EB-6D6A8E7F5349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BBB4-2193-4B31-AC42-77B17D7FC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9591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3773-6D17-4B55-82EB-6D6A8E7F5349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BBB4-2193-4B31-AC42-77B17D7FC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59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3773-6D17-4B55-82EB-6D6A8E7F5349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BBB4-2193-4B31-AC42-77B17D7FC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95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3773-6D17-4B55-82EB-6D6A8E7F5349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BBB4-2193-4B31-AC42-77B17D7FC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141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3773-6D17-4B55-82EB-6D6A8E7F5349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BBB4-2193-4B31-AC42-77B17D7FC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335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3773-6D17-4B55-82EB-6D6A8E7F5349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BBB4-2193-4B31-AC42-77B17D7FC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878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3773-6D17-4B55-82EB-6D6A8E7F5349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BBB4-2193-4B31-AC42-77B17D7FC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584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3773-6D17-4B55-82EB-6D6A8E7F5349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BBB4-2193-4B31-AC42-77B17D7FC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193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3773-6D17-4B55-82EB-6D6A8E7F5349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BBB4-2193-4B31-AC42-77B17D7FC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9229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3773-6D17-4B55-82EB-6D6A8E7F5349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BBB4-2193-4B31-AC42-77B17D7FC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307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3773-6D17-4B55-82EB-6D6A8E7F5349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BBB4-2193-4B31-AC42-77B17D7FC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22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3773-6D17-4B55-82EB-6D6A8E7F5349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8BBB4-2193-4B31-AC42-77B17D7FC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18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orde marco infantil diploma - Buscar con Google | Powerpoint background  templates, Background powerpoint,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 descr="insign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539" y="970915"/>
            <a:ext cx="454301" cy="6068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1835696" y="104348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CL" sz="1200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COLEGIO HERMANOS CARRERA</a:t>
            </a:r>
            <a:endParaRPr lang="es-CL" sz="1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CL" sz="1200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             RANCAGUA</a:t>
            </a:r>
            <a:endParaRPr lang="es-CL" sz="1200" dirty="0"/>
          </a:p>
        </p:txBody>
      </p:sp>
      <p:sp>
        <p:nvSpPr>
          <p:cNvPr id="9" name="8 Rectángulo"/>
          <p:cNvSpPr/>
          <p:nvPr/>
        </p:nvSpPr>
        <p:spPr>
          <a:xfrm>
            <a:off x="2822591" y="1772816"/>
            <a:ext cx="34612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Los Números</a:t>
            </a:r>
          </a:p>
        </p:txBody>
      </p:sp>
      <p:pic>
        <p:nvPicPr>
          <p:cNvPr id="10" name="Picture 2" descr="Los números. Canciones para niñ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43059"/>
            <a:ext cx="4577649" cy="241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2299676" y="50999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Curso: Kínder</a:t>
            </a:r>
          </a:p>
          <a:p>
            <a:pPr algn="ctr"/>
            <a:r>
              <a:rPr lang="es-ES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Educadora: </a:t>
            </a:r>
            <a:r>
              <a:rPr lang="es-ES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Sylvana</a:t>
            </a:r>
            <a:r>
              <a:rPr lang="es-ES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 Lobos</a:t>
            </a:r>
          </a:p>
        </p:txBody>
      </p:sp>
    </p:spTree>
    <p:extLst>
      <p:ext uri="{BB962C8B-B14F-4D97-AF65-F5344CB8AC3E}">
        <p14:creationId xmlns:p14="http://schemas.microsoft.com/office/powerpoint/2010/main" val="684789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Picture 6" descr="borde marco infantil diploma - Buscar con Google | Powerpoint background  templates, Background powerpoint,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52500"/>
            <a:ext cx="6400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544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6" descr="borde marco infantil diploma - Buscar con Google | Powerpoint background  templates, Background powerpoint,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942975"/>
            <a:ext cx="648652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877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orde marco infantil diploma - Buscar con Google | Powerpoint background  templates, Background powerpoint,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45922" y="334397"/>
            <a:ext cx="68788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Guía Pensamiento Matemático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421350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427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Picture 6" descr="borde marco infantil diploma - Buscar con Google | Powerpoint background  templates, Background powerpoint,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145922" y="334397"/>
            <a:ext cx="68788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Guía Pensamiento Matemático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99716"/>
            <a:ext cx="4248472" cy="542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618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6" descr="borde marco infantil diploma - Buscar con Google | Powerpoint background  templates, Background powerpoint, Powerpoint templ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45922" y="334397"/>
            <a:ext cx="68788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Guía Pensamiento Matemático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417646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052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borde marco infantil diploma - Buscar con Google | Powerpoint background  templates, Background powerpoint,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iños Jugando Silla De Ruedas: Imágenes, fotos de stock y vectores | 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81153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210367" y="1628800"/>
            <a:ext cx="673934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¡Felicidades por </a:t>
            </a:r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participar!</a:t>
            </a:r>
          </a:p>
          <a:p>
            <a:pPr algn="ctr"/>
            <a:r>
              <a:rPr lang="es-E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¡Nos vemos en la siguiente clase!</a:t>
            </a:r>
          </a:p>
        </p:txBody>
      </p:sp>
    </p:spTree>
    <p:extLst>
      <p:ext uri="{BB962C8B-B14F-4D97-AF65-F5344CB8AC3E}">
        <p14:creationId xmlns:p14="http://schemas.microsoft.com/office/powerpoint/2010/main" val="1835802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orde marco infantil diploma - Buscar con Google | Powerpoint background  templates, Background powerpoint,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448780" y="692696"/>
            <a:ext cx="6246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Normas Clases Virtuales</a:t>
            </a:r>
          </a:p>
          <a:p>
            <a:pPr algn="ctr"/>
            <a:r>
              <a:rPr lang="es-E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Kínder.</a:t>
            </a:r>
          </a:p>
        </p:txBody>
      </p:sp>
      <p:pic>
        <p:nvPicPr>
          <p:cNvPr id="6" name="Picture 2" descr="https://1.bp.blogspot.com/-3reuG2Wj2ac/Xt1jpO9JqJI/AAAAAAAJ_wQ/F5VfnRwszPggfkt2To2od4JzpBlrRBOmQCLcBGAsYHQ/s280/101588566_2644850505803055_435614107783764377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98" y="1905779"/>
            <a:ext cx="1709807" cy="227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1.bp.blogspot.com/-6t3XF-ZgeO4/Xt1jpj1HjyI/AAAAAAAJ_wU/gd5RFp7XX2sEUIkmKEa15MMDn1ysv11hwCLcBGAsYHQ/s280/101704002_2644850612469711_430735900249843302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825" y="1935123"/>
            <a:ext cx="1712044" cy="227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1.bp.blogspot.com/-9H07yqM3eKg/Xt1jqh-4pxI/AAAAAAAJ_wc/A1EqcS1phYklv160yfPBoasdX9ExSdzOQCLcBGAsYHQ/s280/101804578_2644850725803033_3224404606792499200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21" y="1905779"/>
            <a:ext cx="1656184" cy="230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1.bp.blogspot.com/-KBEUjr3hYrk/Xt1jsc8HE4I/AAAAAAAJ_wk/-r_JylScv7AXtE7slfIVFVLzBe2OcdWoACLcBGAsYHQ/s280/100922788_2644850549136384_8783447294163812352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96543"/>
            <a:ext cx="1692051" cy="227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1.bp.blogspot.com/-G3L3mrHAQgE/Xt1jsLCPndI/AAAAAAAJ_wg/yb3MBuTOQRgae6AqtjWa5Anr-YUPH3rbgCLcBGAsYHQ/s280/100815517_2644850669136372_2368351185850597376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944" y="4365104"/>
            <a:ext cx="1720111" cy="226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81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orde marco infantil diploma - Buscar con Google | Powerpoint background  templates, Background powerpoint,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619672" y="620688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Normas Clases Virtuales</a:t>
            </a:r>
          </a:p>
          <a:p>
            <a:pPr algn="ctr"/>
            <a:r>
              <a:rPr lang="es-E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Kínder.</a:t>
            </a:r>
          </a:p>
        </p:txBody>
      </p:sp>
      <p:pic>
        <p:nvPicPr>
          <p:cNvPr id="5" name="Picture 2" descr="Acuerdos de nuestra clase (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56372"/>
            <a:ext cx="1656184" cy="203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cuerdos de nuestra clase (1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75" y="1756372"/>
            <a:ext cx="1656184" cy="201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cuerdos de nuestra clase (2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56372"/>
            <a:ext cx="1656184" cy="203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140" y="4062318"/>
            <a:ext cx="1657350" cy="220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40" y="4062319"/>
            <a:ext cx="1676044" cy="220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330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orde marco infantil diploma - Buscar con Google | Powerpoint background  templates, Background powerpoint,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 de texto 1"/>
          <p:cNvSpPr txBox="1"/>
          <p:nvPr/>
        </p:nvSpPr>
        <p:spPr>
          <a:xfrm>
            <a:off x="968136" y="1775154"/>
            <a:ext cx="7488832" cy="4476421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2058" name="Google Shape;171;p2" descr="Descripción: Educadora de parvulos PNG by Melfrost on Deviant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11606"/>
            <a:ext cx="14382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32;p8"/>
          <p:cNvSpPr/>
          <p:nvPr/>
        </p:nvSpPr>
        <p:spPr>
          <a:xfrm>
            <a:off x="2428875" y="2579370"/>
            <a:ext cx="1571625" cy="864870"/>
          </a:xfrm>
          <a:prstGeom prst="wedgeEllipseCallout">
            <a:avLst>
              <a:gd name="adj1" fmla="val -60360"/>
              <a:gd name="adj2" fmla="val 47250"/>
            </a:avLst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1000"/>
              </a:spcAft>
            </a:pPr>
            <a:r>
              <a:rPr lang="es-ES" sz="1100" b="1" dirty="0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¿Qué voy a aprender?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Google Shape;234;p8"/>
          <p:cNvSpPr/>
          <p:nvPr/>
        </p:nvSpPr>
        <p:spPr>
          <a:xfrm>
            <a:off x="2714625" y="3606165"/>
            <a:ext cx="1390650" cy="923925"/>
          </a:xfrm>
          <a:prstGeom prst="wedgeEllipseCallout">
            <a:avLst>
              <a:gd name="adj1" fmla="val -95000"/>
              <a:gd name="adj2" fmla="val 37581"/>
            </a:avLst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b="1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¿Cómo lo voy a aprender?</a:t>
            </a:r>
            <a:endParaRPr lang="es-C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Google Shape;233;p8"/>
          <p:cNvSpPr/>
          <p:nvPr/>
        </p:nvSpPr>
        <p:spPr>
          <a:xfrm>
            <a:off x="2714625" y="4860290"/>
            <a:ext cx="1352550" cy="933450"/>
          </a:xfrm>
          <a:prstGeom prst="wedgeEllipseCallout">
            <a:avLst>
              <a:gd name="adj1" fmla="val -95386"/>
              <a:gd name="adj2" fmla="val -33131"/>
            </a:avLst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b="1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¿Para qué lo voy aprender?</a:t>
            </a:r>
            <a:endParaRPr lang="es-CL" sz="110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4" name="Imagen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16" y="2765887"/>
            <a:ext cx="3810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n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52" y="4013364"/>
            <a:ext cx="3810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n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48" y="5287645"/>
            <a:ext cx="3810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229;p8"/>
          <p:cNvSpPr/>
          <p:nvPr/>
        </p:nvSpPr>
        <p:spPr>
          <a:xfrm>
            <a:off x="4932040" y="2579370"/>
            <a:ext cx="2333625" cy="609600"/>
          </a:xfrm>
          <a:prstGeom prst="rect">
            <a:avLst/>
          </a:prstGeom>
          <a:solidFill>
            <a:sysClr val="window" lastClr="FFFFFF"/>
          </a:solidFill>
          <a:ln w="762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Reconocer  los números.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Google Shape;229;p8"/>
          <p:cNvSpPr/>
          <p:nvPr/>
        </p:nvSpPr>
        <p:spPr>
          <a:xfrm>
            <a:off x="4932039" y="3630930"/>
            <a:ext cx="2333625" cy="1086485"/>
          </a:xfrm>
          <a:prstGeom prst="rect">
            <a:avLst/>
          </a:prstGeom>
          <a:solidFill>
            <a:sysClr val="window" lastClr="FFFFFF"/>
          </a:solidFill>
          <a:ln w="762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100" b="1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Observando video de los números, graficando cada uno de ellos en la recta numérica.</a:t>
            </a:r>
            <a:endParaRPr lang="es-C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Google Shape;229;p8"/>
          <p:cNvSpPr/>
          <p:nvPr/>
        </p:nvSpPr>
        <p:spPr>
          <a:xfrm>
            <a:off x="4932040" y="5052695"/>
            <a:ext cx="2333625" cy="742950"/>
          </a:xfrm>
          <a:prstGeom prst="rect">
            <a:avLst/>
          </a:prstGeom>
          <a:solidFill>
            <a:sysClr val="window" lastClr="FFFFFF"/>
          </a:solidFill>
          <a:ln w="762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b="1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Identificar los números del 11 al 20.</a:t>
            </a:r>
            <a:endParaRPr lang="es-C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093669" y="914400"/>
            <a:ext cx="50948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Ruta de Aprendizaje</a:t>
            </a:r>
          </a:p>
        </p:txBody>
      </p:sp>
    </p:spTree>
    <p:extLst>
      <p:ext uri="{BB962C8B-B14F-4D97-AF65-F5344CB8AC3E}">
        <p14:creationId xmlns:p14="http://schemas.microsoft.com/office/powerpoint/2010/main" val="4172014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borde marco infantil diploma - Buscar con Google | Powerpoint background  templates, Background powerpoint,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843808" y="1340768"/>
            <a:ext cx="30828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Los números</a:t>
            </a:r>
          </a:p>
        </p:txBody>
      </p:sp>
      <p:pic>
        <p:nvPicPr>
          <p:cNvPr id="6" name="Picture 2" descr="Números 1-10 DE Star Leyva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52924"/>
            <a:ext cx="1428750" cy="183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Números 1-10 DE Star Leyva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52924"/>
            <a:ext cx="1330012" cy="17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Números 1-10 DE Star Leyva (3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600" y="2070309"/>
            <a:ext cx="1274799" cy="182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Números 1-10 DE Star Leyva (4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046" y="2081994"/>
            <a:ext cx="1183314" cy="181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Números 1-10 DE Star Leyva (5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17171"/>
            <a:ext cx="1291326" cy="177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Números 1-10 DE Star Leyva (6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0" y="4149080"/>
            <a:ext cx="1291326" cy="172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Números 1-10 DE Star Leyva (7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080" y="4149080"/>
            <a:ext cx="1249387" cy="166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Números 1-10 DE Star Leyva (8)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99" y="4149080"/>
            <a:ext cx="1237320" cy="164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Números 1-10 DE Star Leyva (9)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052" y="4152350"/>
            <a:ext cx="1271180" cy="164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Números 1-10 DE Star Leyva (10)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104" y="4149080"/>
            <a:ext cx="1195613" cy="164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61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orde marco infantil diploma - Buscar con Google | Powerpoint background  templates, Background powerpoint,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68890" y="1772816"/>
            <a:ext cx="40062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Recta numérica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476500"/>
            <a:ext cx="83915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688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6" descr="borde marco infantil diploma - Buscar con Google | Powerpoint background  templates, Background powerpoint,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48880"/>
            <a:ext cx="85344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568890" y="1473725"/>
            <a:ext cx="40062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Recta numérica</a:t>
            </a:r>
          </a:p>
        </p:txBody>
      </p:sp>
    </p:spTree>
    <p:extLst>
      <p:ext uri="{BB962C8B-B14F-4D97-AF65-F5344CB8AC3E}">
        <p14:creationId xmlns:p14="http://schemas.microsoft.com/office/powerpoint/2010/main" val="1328496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orde marco infantil diploma - Buscar con Google | Powerpoint background  templates, Background powerpoint,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0885"/>
            <a:ext cx="1519436" cy="202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843808" y="1340768"/>
            <a:ext cx="30828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Los números</a:t>
            </a:r>
          </a:p>
        </p:txBody>
      </p:sp>
      <p:pic>
        <p:nvPicPr>
          <p:cNvPr id="5124" name="Picture 4" descr="Números del 12 al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496" y="4248488"/>
            <a:ext cx="1428750" cy="205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úmeros del 12 al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98" y="4250836"/>
            <a:ext cx="1544331" cy="205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2.bp.blogspot.com/-xMD8AmYuxVw/VuzglH_4VeI/AAAAAAAAuJE/MYkM4nyB46ETN2NQQ4B87NmR4lDzhCZuA/s400/0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717" y="1980885"/>
            <a:ext cx="1586612" cy="211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3.bp.blogspot.com/-hyXEpyLHIpg/VuzglTyj7mI/AAAAAAAAuJI/BlbIMKIFk-ASsDuYvd4lBj_U_NAZ1_6Qw/s400/01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264" y="1980885"/>
            <a:ext cx="1515981" cy="202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1.bp.blogspot.com/-vA1xMSTl_UQ/VuzglY3A4yI/AAAAAAAAuJM/02qZcNNbogc9TsLEbHreE6PGeaGEn0udQ/s400/01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335" y="2005902"/>
            <a:ext cx="1533700" cy="204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2.bp.blogspot.com/-wxifPCYxuUw/VuzgpUYLF2I/AAAAAAAAuJc/14ssixKLrekni-8FqAb7E7Y2QJeuYfjOQ/s400/01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075868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s://4.bp.blogspot.com/-IDDIrcD2tQs/VuzgpRlwSJI/AAAAAAAAuJY/R6NBD7NO8jIzJvaegG__i3_WblWV20OLg/s400/01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30" y="4325709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s://3.bp.blogspot.com/-J4qERKZ28FM/VuzgqFtFVyI/AAAAAAAAuJk/zC7E9CUtFdwJ9t00vEOFZzp-X2EWc4hNg/s400/01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285" y="4326452"/>
            <a:ext cx="1428750" cy="197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s://3.bp.blogspot.com/-71IPybpqKmc/VuzgqePtYhI/AAAAAAAAuJo/X_bEpTj87zM6xlt0s9lm0Em0VxwS_u2lQ/s400/2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043" y="4379668"/>
            <a:ext cx="1402761" cy="187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86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6" descr="borde marco infantil diploma - Buscar con Google | Powerpoint background  templates, Background powerpoint,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057" y="1712962"/>
            <a:ext cx="132397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Semana 10/2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8263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915816" y="464372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rial" pitchFamily="34" charset="0"/>
                <a:cs typeface="Arial" pitchFamily="34" charset="0"/>
              </a:rPr>
              <a:t>unidad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849611" y="101760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latin typeface="Arial" pitchFamily="34" charset="0"/>
                <a:cs typeface="Arial" pitchFamily="34" charset="0"/>
              </a:rPr>
              <a:t>Número 10</a:t>
            </a: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3820627" y="4066058"/>
            <a:ext cx="6793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6903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118</Words>
  <Application>Microsoft Office PowerPoint</Application>
  <PresentationFormat>Presentación en pantalla (4:3)</PresentationFormat>
  <Paragraphs>36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Arial Narrow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Jorge y Brenda</cp:lastModifiedBy>
  <cp:revision>19</cp:revision>
  <dcterms:created xsi:type="dcterms:W3CDTF">2020-09-23T22:01:13Z</dcterms:created>
  <dcterms:modified xsi:type="dcterms:W3CDTF">2020-09-28T16:40:18Z</dcterms:modified>
</cp:coreProperties>
</file>