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63" r:id="rId4"/>
    <p:sldId id="258" r:id="rId5"/>
    <p:sldId id="259" r:id="rId6"/>
    <p:sldId id="260" r:id="rId7"/>
    <p:sldId id="268" r:id="rId8"/>
    <p:sldId id="264" r:id="rId9"/>
    <p:sldId id="265" r:id="rId10"/>
    <p:sldId id="266" r:id="rId11"/>
    <p:sldId id="262" r:id="rId12"/>
  </p:sldIdLst>
  <p:sldSz cx="9144000" cy="6858000" type="screen4x3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7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F10ED-33E3-4EC4-95EF-A8B82F72C47B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0C114-4513-46D5-992D-7A99FA87D0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70378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867F-50E1-4CED-9D0B-D0679CF44F66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22D5-72A2-4E4A-9BC4-1B4F2509F4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72231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867F-50E1-4CED-9D0B-D0679CF44F66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22D5-72A2-4E4A-9BC4-1B4F2509F4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490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867F-50E1-4CED-9D0B-D0679CF44F66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22D5-72A2-4E4A-9BC4-1B4F2509F4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935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867F-50E1-4CED-9D0B-D0679CF44F66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22D5-72A2-4E4A-9BC4-1B4F2509F4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225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867F-50E1-4CED-9D0B-D0679CF44F66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22D5-72A2-4E4A-9BC4-1B4F2509F4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423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867F-50E1-4CED-9D0B-D0679CF44F66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22D5-72A2-4E4A-9BC4-1B4F2509F4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699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867F-50E1-4CED-9D0B-D0679CF44F66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22D5-72A2-4E4A-9BC4-1B4F2509F4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0594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867F-50E1-4CED-9D0B-D0679CF44F66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22D5-72A2-4E4A-9BC4-1B4F2509F4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3289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867F-50E1-4CED-9D0B-D0679CF44F66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22D5-72A2-4E4A-9BC4-1B4F2509F4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30499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867F-50E1-4CED-9D0B-D0679CF44F66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22D5-72A2-4E4A-9BC4-1B4F2509F4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796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C867F-50E1-4CED-9D0B-D0679CF44F66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22D5-72A2-4E4A-9BC4-1B4F2509F4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6761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C867F-50E1-4CED-9D0B-D0679CF44F66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822D5-72A2-4E4A-9BC4-1B4F2509F4D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849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4572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45170"/>
            <a:ext cx="457835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653136"/>
            <a:ext cx="45720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021" y="1895599"/>
            <a:ext cx="4560979" cy="27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35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822325"/>
            <a:ext cx="5915025" cy="521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226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99" y="904875"/>
            <a:ext cx="7669213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76886"/>
            <a:ext cx="6194425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2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735" y="532840"/>
            <a:ext cx="62484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67" y="1916832"/>
            <a:ext cx="1493837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609" y="1916832"/>
            <a:ext cx="1506537" cy="200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2" y="1929272"/>
            <a:ext cx="1450975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532" y="1898575"/>
            <a:ext cx="1547813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91740"/>
            <a:ext cx="1530350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04" y="4077072"/>
            <a:ext cx="151130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51" y="4096122"/>
            <a:ext cx="1529896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530" y="4086596"/>
            <a:ext cx="151130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6" y="4107103"/>
            <a:ext cx="1538670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914" y="4101678"/>
            <a:ext cx="1500187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08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454" y="1628800"/>
            <a:ext cx="588962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909" y="908720"/>
            <a:ext cx="49387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03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640871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352819" y="2795013"/>
            <a:ext cx="2366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Sílabas.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380" y="908050"/>
            <a:ext cx="6548437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29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187624" y="908720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VAMOS A  SER UN BREVE REPASO DE LA LECTURA DE SÍLABAS.</a:t>
            </a:r>
            <a:endParaRPr kumimoji="0" lang="es-CL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7" name="Imagen 30">
            <a:extLst>
              <a:ext uri="{FF2B5EF4-FFF2-40B4-BE49-F238E27FC236}">
                <a16:creationId xmlns="" xmlns:a16="http://schemas.microsoft.com/office/drawing/2014/main" id="{1A72B9CA-0C04-48D4-99D3-CF9B1E961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162" y="1914462"/>
            <a:ext cx="1435411" cy="1514538"/>
          </a:xfrm>
          <a:prstGeom prst="rect">
            <a:avLst/>
          </a:prstGeom>
        </p:spPr>
      </p:pic>
      <p:sp>
        <p:nvSpPr>
          <p:cNvPr id="8" name="CuadroTexto 31">
            <a:extLst>
              <a:ext uri="{FF2B5EF4-FFF2-40B4-BE49-F238E27FC236}">
                <a16:creationId xmlns="" xmlns:a16="http://schemas.microsoft.com/office/drawing/2014/main" id="{84041ABF-6832-4919-95E2-A2C6F69AA322}"/>
              </a:ext>
            </a:extLst>
          </p:cNvPr>
          <p:cNvSpPr txBox="1"/>
          <p:nvPr/>
        </p:nvSpPr>
        <p:spPr>
          <a:xfrm>
            <a:off x="3292820" y="1531547"/>
            <a:ext cx="390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</a:t>
            </a:r>
            <a:endParaRPr kumimoji="0" lang="es-CL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CuadroTexto 35">
            <a:extLst>
              <a:ext uri="{FF2B5EF4-FFF2-40B4-BE49-F238E27FC236}">
                <a16:creationId xmlns="" xmlns:a16="http://schemas.microsoft.com/office/drawing/2014/main" id="{135D333F-C234-4543-BE02-35834C01B2E0}"/>
              </a:ext>
            </a:extLst>
          </p:cNvPr>
          <p:cNvSpPr txBox="1"/>
          <p:nvPr/>
        </p:nvSpPr>
        <p:spPr>
          <a:xfrm>
            <a:off x="3388070" y="2544142"/>
            <a:ext cx="295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</a:t>
            </a:r>
            <a:endParaRPr kumimoji="0" lang="es-CL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" name="5 Conector recto de flecha"/>
          <p:cNvCxnSpPr>
            <a:endCxn id="8" idx="1"/>
          </p:cNvCxnSpPr>
          <p:nvPr/>
        </p:nvCxnSpPr>
        <p:spPr>
          <a:xfrm flipV="1">
            <a:off x="2612216" y="1885490"/>
            <a:ext cx="680604" cy="8356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2599933" y="2721113"/>
            <a:ext cx="788137" cy="1769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37">
            <a:extLst>
              <a:ext uri="{FF2B5EF4-FFF2-40B4-BE49-F238E27FC236}">
                <a16:creationId xmlns="" xmlns:a16="http://schemas.microsoft.com/office/drawing/2014/main" id="{4A9584BD-BE48-4D5B-8C48-3035A130FD47}"/>
              </a:ext>
            </a:extLst>
          </p:cNvPr>
          <p:cNvSpPr txBox="1"/>
          <p:nvPr/>
        </p:nvSpPr>
        <p:spPr>
          <a:xfrm>
            <a:off x="3460212" y="3707191"/>
            <a:ext cx="295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</a:t>
            </a:r>
            <a:endParaRPr kumimoji="0" lang="es-CL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>
            <a:off x="2612216" y="2721114"/>
            <a:ext cx="680604" cy="12292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n 19">
            <a:extLst>
              <a:ext uri="{FF2B5EF4-FFF2-40B4-BE49-F238E27FC236}">
                <a16:creationId xmlns="" xmlns:a16="http://schemas.microsoft.com/office/drawing/2014/main" id="{D4D2A40E-933F-4455-90C2-E25CC74DC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8082" y="4725144"/>
            <a:ext cx="390525" cy="466725"/>
          </a:xfrm>
          <a:prstGeom prst="rect">
            <a:avLst/>
          </a:prstGeom>
        </p:spPr>
      </p:pic>
      <p:sp>
        <p:nvSpPr>
          <p:cNvPr id="18" name="CuadroTexto 36">
            <a:extLst>
              <a:ext uri="{FF2B5EF4-FFF2-40B4-BE49-F238E27FC236}">
                <a16:creationId xmlns="" xmlns:a16="http://schemas.microsoft.com/office/drawing/2014/main" id="{EF1826AC-3109-41AF-B11A-1054290E3E7D}"/>
              </a:ext>
            </a:extLst>
          </p:cNvPr>
          <p:cNvSpPr txBox="1"/>
          <p:nvPr/>
        </p:nvSpPr>
        <p:spPr>
          <a:xfrm>
            <a:off x="3460212" y="5373216"/>
            <a:ext cx="460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</a:t>
            </a:r>
            <a:endParaRPr kumimoji="0" lang="es-CL" sz="4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2612216" y="2721114"/>
            <a:ext cx="847996" cy="2004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2612216" y="2721114"/>
            <a:ext cx="775854" cy="27961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3920457" y="1885490"/>
            <a:ext cx="6515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457" y="2818710"/>
            <a:ext cx="73183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310" y="3947156"/>
            <a:ext cx="73183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457" y="4879131"/>
            <a:ext cx="73183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372" y="5647784"/>
            <a:ext cx="73183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CuadroTexto 32">
            <a:extLst>
              <a:ext uri="{FF2B5EF4-FFF2-40B4-BE49-F238E27FC236}">
                <a16:creationId xmlns="" xmlns:a16="http://schemas.microsoft.com/office/drawing/2014/main" id="{1FB6626D-B17D-4A62-8A21-74AC58FBA351}"/>
              </a:ext>
            </a:extLst>
          </p:cNvPr>
          <p:cNvSpPr txBox="1"/>
          <p:nvPr/>
        </p:nvSpPr>
        <p:spPr>
          <a:xfrm>
            <a:off x="4860032" y="1562324"/>
            <a:ext cx="110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</a:t>
            </a:r>
            <a:r>
              <a:rPr kumimoji="0" lang="es-ES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A</a:t>
            </a:r>
            <a:endParaRPr kumimoji="0" lang="es-CL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32" name="CuadroTexto 33">
            <a:extLst>
              <a:ext uri="{FF2B5EF4-FFF2-40B4-BE49-F238E27FC236}">
                <a16:creationId xmlns="" xmlns:a16="http://schemas.microsoft.com/office/drawing/2014/main" id="{98D3CBD6-290A-4CAE-A4DC-58AFA9C92AFE}"/>
              </a:ext>
            </a:extLst>
          </p:cNvPr>
          <p:cNvSpPr txBox="1"/>
          <p:nvPr/>
        </p:nvSpPr>
        <p:spPr>
          <a:xfrm flipH="1">
            <a:off x="4860032" y="2368288"/>
            <a:ext cx="1525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E</a:t>
            </a:r>
            <a:endParaRPr kumimoji="0" lang="es-CL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33" name="CuadroTexto 34">
            <a:extLst>
              <a:ext uri="{FF2B5EF4-FFF2-40B4-BE49-F238E27FC236}">
                <a16:creationId xmlns="" xmlns:a16="http://schemas.microsoft.com/office/drawing/2014/main" id="{4FC4B783-2899-40E7-BA42-E7B86D2B772F}"/>
              </a:ext>
            </a:extLst>
          </p:cNvPr>
          <p:cNvSpPr txBox="1"/>
          <p:nvPr/>
        </p:nvSpPr>
        <p:spPr>
          <a:xfrm>
            <a:off x="4871287" y="3593213"/>
            <a:ext cx="819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I</a:t>
            </a:r>
            <a:endParaRPr kumimoji="0" lang="es-CL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34" name="CuadroTexto 38">
            <a:extLst>
              <a:ext uri="{FF2B5EF4-FFF2-40B4-BE49-F238E27FC236}">
                <a16:creationId xmlns="" xmlns:a16="http://schemas.microsoft.com/office/drawing/2014/main" id="{1926F429-29C6-424B-B409-E07B610B20F7}"/>
              </a:ext>
            </a:extLst>
          </p:cNvPr>
          <p:cNvSpPr txBox="1"/>
          <p:nvPr/>
        </p:nvSpPr>
        <p:spPr>
          <a:xfrm>
            <a:off x="4854016" y="4604563"/>
            <a:ext cx="1121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O</a:t>
            </a:r>
            <a:endParaRPr kumimoji="0" lang="es-CL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35" name="CuadroTexto 39">
            <a:extLst>
              <a:ext uri="{FF2B5EF4-FFF2-40B4-BE49-F238E27FC236}">
                <a16:creationId xmlns="" xmlns:a16="http://schemas.microsoft.com/office/drawing/2014/main" id="{F526E44A-2493-4A57-9871-B47ACC69EE85}"/>
              </a:ext>
            </a:extLst>
          </p:cNvPr>
          <p:cNvSpPr txBox="1"/>
          <p:nvPr/>
        </p:nvSpPr>
        <p:spPr>
          <a:xfrm>
            <a:off x="4886447" y="5452591"/>
            <a:ext cx="1250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</a:t>
            </a:r>
            <a:r>
              <a:rPr kumimoji="0" lang="es-ES" sz="4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U</a:t>
            </a:r>
            <a:endParaRPr kumimoji="0" lang="es-CL" sz="4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15532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8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475656" y="836712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LEEREMOS PALABRAS CON LAS SÍLABAS EN ESTUDIO.</a:t>
            </a:r>
            <a:endParaRPr kumimoji="0" lang="es-ES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CuadroTexto 15">
            <a:extLst>
              <a:ext uri="{FF2B5EF4-FFF2-40B4-BE49-F238E27FC236}">
                <a16:creationId xmlns="" xmlns:a16="http://schemas.microsoft.com/office/drawing/2014/main" id="{7D492572-3C88-4AD8-AC84-3BBF1D5DD77E}"/>
              </a:ext>
            </a:extLst>
          </p:cNvPr>
          <p:cNvSpPr txBox="1"/>
          <p:nvPr/>
        </p:nvSpPr>
        <p:spPr>
          <a:xfrm>
            <a:off x="835377" y="1490133"/>
            <a:ext cx="74090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                                 M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                                                 M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                                 </a:t>
            </a:r>
            <a:r>
              <a:rPr kumimoji="0" lang="es-E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</a:t>
            </a:r>
            <a:r>
              <a:rPr kumimoji="0" lang="es-E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                                                 M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Á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                                  M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                                                 M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                                 M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                                                 M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                                    M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                                                   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                                    M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                                                        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4067944" y="1628800"/>
            <a:ext cx="172819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004" y="2204864"/>
            <a:ext cx="181133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004" y="2852936"/>
            <a:ext cx="181133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44" y="3336792"/>
            <a:ext cx="181133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43" y="3789040"/>
            <a:ext cx="181133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064" y="4293096"/>
            <a:ext cx="181133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238" y="1628800"/>
            <a:ext cx="181133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770" y="2125489"/>
            <a:ext cx="181133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769" y="2694186"/>
            <a:ext cx="181133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70250"/>
            <a:ext cx="181133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264" y="3810843"/>
            <a:ext cx="181133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642" y="4372471"/>
            <a:ext cx="1811337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01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93" y="1412776"/>
            <a:ext cx="5915025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396" y="980728"/>
            <a:ext cx="5773737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2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2" name="Picture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0728"/>
            <a:ext cx="577215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23 Imagen" descr="Corazón rojo realista con sombra | Premium Vector #Freepik #vector #corazon #rojo #3d #forma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" t="8613" r="8704" b="5882"/>
          <a:stretch/>
        </p:blipFill>
        <p:spPr bwMode="auto">
          <a:xfrm>
            <a:off x="1432783" y="2349102"/>
            <a:ext cx="755015" cy="619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44" name="Picture 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64" y="2449114"/>
            <a:ext cx="577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5" name="Picture 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49114"/>
            <a:ext cx="577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6" name="Picture 3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49113"/>
            <a:ext cx="577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7" name="Picture 3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2449114"/>
            <a:ext cx="5772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8" name="Picture 3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619946"/>
            <a:ext cx="7556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49" name="Picture 3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849" y="3724721"/>
            <a:ext cx="5773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Rectángulo"/>
          <p:cNvSpPr/>
          <p:nvPr/>
        </p:nvSpPr>
        <p:spPr>
          <a:xfrm>
            <a:off x="1486775" y="1319256"/>
            <a:ext cx="10262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Ejemplo:</a:t>
            </a:r>
            <a:endParaRPr lang="es-ES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287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45575"/>
            <a:ext cx="57721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354" y="508298"/>
            <a:ext cx="4957291" cy="584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10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52</Words>
  <Application>Microsoft Office PowerPoint</Application>
  <PresentationFormat>Presentación en pantalla (4:3)</PresentationFormat>
  <Paragraphs>24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HP</cp:lastModifiedBy>
  <cp:revision>7</cp:revision>
  <cp:lastPrinted>2020-11-09T12:59:33Z</cp:lastPrinted>
  <dcterms:created xsi:type="dcterms:W3CDTF">2020-11-04T18:03:49Z</dcterms:created>
  <dcterms:modified xsi:type="dcterms:W3CDTF">2020-11-09T12:59:37Z</dcterms:modified>
</cp:coreProperties>
</file>