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70" r:id="rId6"/>
    <p:sldId id="269" r:id="rId7"/>
    <p:sldId id="272" r:id="rId8"/>
    <p:sldId id="268" r:id="rId9"/>
    <p:sldId id="271" r:id="rId10"/>
    <p:sldId id="267" r:id="rId11"/>
    <p:sldId id="274" r:id="rId12"/>
    <p:sldId id="273" r:id="rId13"/>
    <p:sldId id="264" r:id="rId14"/>
    <p:sldId id="276" r:id="rId15"/>
    <p:sldId id="275" r:id="rId16"/>
    <p:sldId id="278" r:id="rId17"/>
    <p:sldId id="277" r:id="rId18"/>
    <p:sldId id="263" r:id="rId19"/>
    <p:sldId id="266" r:id="rId20"/>
    <p:sldId id="265" r:id="rId21"/>
    <p:sldId id="279" r:id="rId22"/>
    <p:sldId id="257" r:id="rId23"/>
    <p:sldId id="258" r:id="rId2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868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894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885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488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615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789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482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621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673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843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7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B8EDE-014E-4A9A-AE14-37D4E1B7901B}" type="datetimeFigureOut">
              <a:rPr lang="es-CL" smtClean="0"/>
              <a:t>23-10-2020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3B96B-0A23-4F50-A86A-C738B53FA01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629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7" y="1268760"/>
            <a:ext cx="4508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75" y="1280666"/>
            <a:ext cx="45847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31" y="2283402"/>
            <a:ext cx="69865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37" y="4863811"/>
            <a:ext cx="50292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8" y="3068960"/>
            <a:ext cx="3926237" cy="179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53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5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008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48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1287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54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7280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98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72716"/>
            <a:ext cx="72728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9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7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76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70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89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1287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45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345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0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4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728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66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21707"/>
            <a:ext cx="1440160" cy="437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71416" y="836712"/>
            <a:ext cx="685476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Los invito a trabajar en nuestro</a:t>
            </a:r>
          </a:p>
          <a:p>
            <a:pPr algn="ctr"/>
            <a:r>
              <a:rPr lang="es-E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 mapa de Chile coloreando y ubicando </a:t>
            </a:r>
          </a:p>
          <a:p>
            <a:pPr algn="ctr"/>
            <a:r>
              <a:rPr lang="es-ES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a cada uno a los pueblos originarios</a:t>
            </a:r>
          </a:p>
        </p:txBody>
      </p:sp>
    </p:spTree>
    <p:extLst>
      <p:ext uri="{BB962C8B-B14F-4D97-AF65-F5344CB8AC3E}">
        <p14:creationId xmlns:p14="http://schemas.microsoft.com/office/powerpoint/2010/main" val="2721703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048671" cy="345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774938" y="1377642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“Felicitaciones”.</a:t>
            </a:r>
          </a:p>
        </p:txBody>
      </p:sp>
    </p:spTree>
    <p:extLst>
      <p:ext uri="{BB962C8B-B14F-4D97-AF65-F5344CB8AC3E}">
        <p14:creationId xmlns:p14="http://schemas.microsoft.com/office/powerpoint/2010/main" val="371396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847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639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596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44816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401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7280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07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35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00800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5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363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23</Words>
  <Application>Microsoft Office PowerPoint</Application>
  <PresentationFormat>Presentación en pantalla (4:3)</PresentationFormat>
  <Paragraphs>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utp</cp:lastModifiedBy>
  <cp:revision>5</cp:revision>
  <dcterms:created xsi:type="dcterms:W3CDTF">2020-10-22T02:21:26Z</dcterms:created>
  <dcterms:modified xsi:type="dcterms:W3CDTF">2020-10-23T14:23:04Z</dcterms:modified>
</cp:coreProperties>
</file>