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8" r:id="rId2"/>
    <p:sldId id="259" r:id="rId3"/>
    <p:sldId id="262" r:id="rId4"/>
    <p:sldId id="265" r:id="rId5"/>
    <p:sldId id="264" r:id="rId6"/>
    <p:sldId id="263" r:id="rId7"/>
    <p:sldId id="271" r:id="rId8"/>
    <p:sldId id="272" r:id="rId9"/>
    <p:sldId id="269" r:id="rId10"/>
    <p:sldId id="274" r:id="rId11"/>
    <p:sldId id="273" r:id="rId12"/>
    <p:sldId id="267" r:id="rId13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EE541-E200-4F89-9B07-89E86641F236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5880-E16F-45DE-8999-96ABC7A130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43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888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70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20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875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099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01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346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98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844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03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40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889FF-CCEB-4F90-9931-D7A738B42F8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229B-343C-463C-8137-FBD7EDD395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608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" y="-2767"/>
            <a:ext cx="9156251" cy="68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5" y="1469414"/>
            <a:ext cx="454301" cy="606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2024902" y="15112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COLEGIO HERMANOS CARRERA</a:t>
            </a:r>
            <a:endParaRPr lang="es-CL" sz="1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400" dirty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              RANCAGUA</a:t>
            </a:r>
            <a:endParaRPr lang="es-CL" sz="1400" dirty="0"/>
          </a:p>
        </p:txBody>
      </p:sp>
      <p:sp>
        <p:nvSpPr>
          <p:cNvPr id="7" name="6 Rectángulo"/>
          <p:cNvSpPr/>
          <p:nvPr/>
        </p:nvSpPr>
        <p:spPr>
          <a:xfrm>
            <a:off x="742257" y="2365429"/>
            <a:ext cx="79303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“Jugando con las sílabas”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170405" y="4797152"/>
            <a:ext cx="50292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Curso: Kínder</a:t>
            </a:r>
          </a:p>
          <a:p>
            <a:pPr algn="ctr"/>
            <a:r>
              <a: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Educadora: </a:t>
            </a:r>
            <a:r>
              <a:rPr lang="es-E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Sylvana</a:t>
            </a:r>
            <a:r>
              <a: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Lobos</a:t>
            </a:r>
          </a:p>
          <a:p>
            <a:pPr algn="ctr"/>
            <a:r>
              <a:rPr lang="es-E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Asistente: Belén Rivas</a:t>
            </a:r>
            <a:endParaRPr lang="es-E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s-E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FAMÍLIA SILÁBICA DO S - SA SE SI SO SU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2678"/>
            <a:ext cx="2615575" cy="146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2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9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86492" y="105273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b="1" dirty="0"/>
              <a:t>Realiza un dictado de las sílabas en estudio. (SA,SE,SI,SO,SU) ¡¡¡ vamos que tú puedes!!! ( LA TARJETA DEL DICTADO VA A ANEXADO A LA GUÍA)</a:t>
            </a:r>
            <a:endParaRPr lang="es-CL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42" y="1701800"/>
            <a:ext cx="3714115" cy="395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56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99" y="1844824"/>
            <a:ext cx="5338351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64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19101" y="1270889"/>
            <a:ext cx="73084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¡Felicitaciones niños y niñas </a:t>
            </a:r>
          </a:p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por su participación!</a:t>
            </a:r>
          </a:p>
        </p:txBody>
      </p:sp>
      <p:pic>
        <p:nvPicPr>
          <p:cNvPr id="6" name="Picture 2" descr="Crea Power Point animados para tus clases | Máxima Formació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192688" cy="30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7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48780" y="908720"/>
            <a:ext cx="6246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</a:p>
        </p:txBody>
      </p:sp>
      <p:pic>
        <p:nvPicPr>
          <p:cNvPr id="6" name="Picture 2" descr="https://1.bp.blogspot.com/-3reuG2Wj2ac/Xt1jpO9JqJI/AAAAAAAJ_wQ/F5VfnRwszPggfkt2To2od4JzpBlrRBOmQCLcBGAsYHQ/s280/101588566_2644850505803055_43561410778376437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80" y="2047493"/>
            <a:ext cx="1493783" cy="19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1.bp.blogspot.com/-6t3XF-ZgeO4/Xt1jpj1HjyI/AAAAAAAJ_wU/gd5RFp7XX2sEUIkmKEa15MMDn1ysv11hwCLcBGAsYHQ/s280/101704002_2644850612469711_430735900249843302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39926"/>
            <a:ext cx="1507102" cy="20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1.bp.blogspot.com/-9H07yqM3eKg/Xt1jqh-4pxI/AAAAAAAJ_wc/A1EqcS1phYklv160yfPBoasdX9ExSdzOQCLcBGAsYHQ/s280/101804578_2644850725803033_322440460679249920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9926"/>
            <a:ext cx="1450843" cy="20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1.bp.blogspot.com/-KBEUjr3hYrk/Xt1jsc8HE4I/AAAAAAAJ_wk/-r_JylScv7AXtE7slfIVFVLzBe2OcdWoACLcBGAsYHQ/s280/100922788_2644850549136384_8783447294163812352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98" y="2036794"/>
            <a:ext cx="1548035" cy="202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1.bp.blogspot.com/-G3L3mrHAQgE/Xt1jsLCPndI/AAAAAAAJ_wg/yb3MBuTOQRgae6AqtjWa5Anr-YUPH3rbgCLcBGAsYHQ/s280/100815517_2644850669136372_236835118585059737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02" y="4098586"/>
            <a:ext cx="152871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6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45955" y="908720"/>
            <a:ext cx="62464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Normas Clases Virtuales</a:t>
            </a:r>
          </a:p>
          <a:p>
            <a:pPr algn="ctr"/>
            <a:r>
              <a:rPr lang="es-E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Kínder.</a:t>
            </a:r>
          </a:p>
        </p:txBody>
      </p:sp>
      <p:pic>
        <p:nvPicPr>
          <p:cNvPr id="6" name="Picture 2" descr="Acuerdos de nuestra clase (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82486"/>
            <a:ext cx="1512168" cy="20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cuerdos de nuestra clase (1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79572"/>
            <a:ext cx="1584176" cy="20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cuerdos de nuestra clase (2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074" y="2108916"/>
            <a:ext cx="1512168" cy="20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19946"/>
            <a:ext cx="1657350" cy="201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137" y="4293096"/>
            <a:ext cx="1500947" cy="19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24572" y="1282198"/>
            <a:ext cx="5094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Ruta de Aprendizaje</a:t>
            </a:r>
          </a:p>
        </p:txBody>
      </p:sp>
      <p:sp>
        <p:nvSpPr>
          <p:cNvPr id="8" name="Cuadro de texto 1"/>
          <p:cNvSpPr txBox="1"/>
          <p:nvPr/>
        </p:nvSpPr>
        <p:spPr>
          <a:xfrm>
            <a:off x="1248941" y="1920240"/>
            <a:ext cx="6646118" cy="37528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5132" name="Google Shape;171;p2" descr="Descripción: Educadora de parvulos PNG by Melfros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34" y="2711565"/>
            <a:ext cx="1438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32;p8"/>
          <p:cNvSpPr/>
          <p:nvPr/>
        </p:nvSpPr>
        <p:spPr>
          <a:xfrm>
            <a:off x="2734841" y="2000885"/>
            <a:ext cx="1571625" cy="864870"/>
          </a:xfrm>
          <a:prstGeom prst="wedgeEllipseCallout">
            <a:avLst>
              <a:gd name="adj1" fmla="val -60360"/>
              <a:gd name="adj2" fmla="val 47250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¿Qué voy a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Google Shape;234;p8"/>
          <p:cNvSpPr/>
          <p:nvPr/>
        </p:nvSpPr>
        <p:spPr>
          <a:xfrm>
            <a:off x="2915816" y="3085782"/>
            <a:ext cx="1390650" cy="923925"/>
          </a:xfrm>
          <a:prstGeom prst="wedgeEllipseCallout">
            <a:avLst>
              <a:gd name="adj1" fmla="val -95000"/>
              <a:gd name="adj2" fmla="val 3758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¿Cómo lo voy a aprender?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Google Shape;233;p8"/>
          <p:cNvSpPr/>
          <p:nvPr/>
        </p:nvSpPr>
        <p:spPr>
          <a:xfrm>
            <a:off x="2915816" y="4282440"/>
            <a:ext cx="1352550" cy="933450"/>
          </a:xfrm>
          <a:prstGeom prst="wedgeEllipseCallout">
            <a:avLst>
              <a:gd name="adj1" fmla="val -95386"/>
              <a:gd name="adj2" fmla="val -33131"/>
            </a:avLst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¿Para qué lo voy aprender?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8" name="Imagen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11" y="2296795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Imagen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11" y="3411220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Imagen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93862"/>
            <a:ext cx="3810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229;p8"/>
          <p:cNvSpPr/>
          <p:nvPr/>
        </p:nvSpPr>
        <p:spPr>
          <a:xfrm>
            <a:off x="5076056" y="2101965"/>
            <a:ext cx="2333625" cy="60960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Reconocer sonido inicial, sílabas SA,SE,SI,SO,SU</a:t>
            </a:r>
            <a:endParaRPr lang="es-C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Google Shape;229;p8"/>
          <p:cNvSpPr/>
          <p:nvPr/>
        </p:nvSpPr>
        <p:spPr>
          <a:xfrm>
            <a:off x="5076055" y="2923222"/>
            <a:ext cx="2333625" cy="1249045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 </a:t>
            </a:r>
            <a:r>
              <a:rPr lang="es-ES" sz="1100" b="1" dirty="0">
                <a:solidFill>
                  <a:srgbClr val="4F81BD"/>
                </a:solidFill>
                <a:effectLst/>
                <a:latin typeface="Arial"/>
                <a:ea typeface="Arial"/>
                <a:cs typeface="Times New Roman"/>
              </a:rPr>
              <a:t>Observando video y PPT, contestando preguntas, realizando dictado  y pronunciando las sílabas SA,SE,SI,SO,SU.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8" name="Google Shape;229;p8"/>
          <p:cNvSpPr/>
          <p:nvPr/>
        </p:nvSpPr>
        <p:spPr>
          <a:xfrm>
            <a:off x="5076056" y="4458912"/>
            <a:ext cx="2333625" cy="742950"/>
          </a:xfrm>
          <a:prstGeom prst="rect">
            <a:avLst/>
          </a:prstGeom>
          <a:solidFill>
            <a:sysClr val="window" lastClr="FFFFFF"/>
          </a:solidFill>
          <a:ln w="762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100" b="1" dirty="0">
                <a:solidFill>
                  <a:srgbClr val="0070C0"/>
                </a:solidFill>
                <a:effectLst/>
                <a:latin typeface="Arial"/>
                <a:ea typeface="Arial"/>
                <a:cs typeface="Times New Roman"/>
              </a:rPr>
              <a:t>Desarrollar la conciencia fonológica y la lectura. </a:t>
            </a:r>
            <a:endParaRPr lang="es-C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7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916995" y="908720"/>
            <a:ext cx="3292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¡L</a:t>
            </a:r>
            <a:r>
              <a:rPr lang="es-E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as sílabas!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04" y="2169655"/>
            <a:ext cx="158417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69656"/>
            <a:ext cx="141395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69655"/>
            <a:ext cx="1296144" cy="119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49" y="3789040"/>
            <a:ext cx="128569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23" y="3840598"/>
            <a:ext cx="1269638" cy="104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988840"/>
            <a:ext cx="6336703" cy="409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972443" y="911622"/>
            <a:ext cx="54377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Objetos y acciones que </a:t>
            </a:r>
          </a:p>
          <a:p>
            <a:pPr algn="ctr"/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comienzan con las sílabas</a:t>
            </a: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957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19672" y="980728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1600" b="1" dirty="0">
                <a:latin typeface="Arial" pitchFamily="34" charset="0"/>
                <a:cs typeface="Arial" pitchFamily="34" charset="0"/>
              </a:rPr>
              <a:t>Con ayuda de un adulto </a:t>
            </a:r>
          </a:p>
          <a:p>
            <a:pPr lvl="0" algn="ctr"/>
            <a:r>
              <a:rPr lang="es-CL" sz="1600" b="1" dirty="0">
                <a:latin typeface="Arial" pitchFamily="34" charset="0"/>
                <a:cs typeface="Arial" pitchFamily="34" charset="0"/>
              </a:rPr>
              <a:t>escuchar atentamente del cuento.</a:t>
            </a:r>
            <a:endParaRPr lang="es-C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752528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39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0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91680" y="100549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/>
              <a:t> </a:t>
            </a:r>
            <a:r>
              <a:rPr lang="es-CL" b="1" dirty="0"/>
              <a:t>Escuchar las preguntas  y encerrar la respuesta correcta.</a:t>
            </a:r>
            <a:endParaRPr lang="es-CL" dirty="0">
              <a:effectLst/>
            </a:endParaRP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248472" cy="49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27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Bordes para decorar-Imagenes y dibujos para imprimir | Bordas coloridas,  Moldura infantil, Cartões deco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49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91785" y="1052736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/>
              <a:t>Nombrar cada uno de los dibujos y colorea el cuadro de la sílaba</a:t>
            </a:r>
          </a:p>
          <a:p>
            <a:pPr lvl="0" algn="ctr"/>
            <a:r>
              <a:rPr lang="es-ES" b="1" dirty="0"/>
              <a:t> con la que se inicia según corresponda. (SA,SE,SI,SO,SU)</a:t>
            </a:r>
            <a:endParaRPr lang="es-CL" dirty="0"/>
          </a:p>
          <a:p>
            <a:pPr algn="ctr"/>
            <a:r>
              <a:rPr lang="es-ES" dirty="0"/>
              <a:t> </a:t>
            </a:r>
            <a:endParaRPr lang="es-CL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Imagen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27" y="1700808"/>
            <a:ext cx="432083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88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72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175</Words>
  <Application>Microsoft Office PowerPoint</Application>
  <PresentationFormat>Presentación en pantalla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6</cp:revision>
  <cp:lastPrinted>2020-10-28T12:42:28Z</cp:lastPrinted>
  <dcterms:created xsi:type="dcterms:W3CDTF">2020-10-21T23:40:02Z</dcterms:created>
  <dcterms:modified xsi:type="dcterms:W3CDTF">2020-10-28T12:42:34Z</dcterms:modified>
</cp:coreProperties>
</file>