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71" r:id="rId12"/>
    <p:sldId id="266" r:id="rId13"/>
    <p:sldId id="272" r:id="rId14"/>
    <p:sldId id="273" r:id="rId15"/>
    <p:sldId id="265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37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150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649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4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601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213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588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873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16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051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7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7709-19E4-4C49-9BF8-00C13871E059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890C-2BC5-45A2-A09B-670AEFB74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6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9" y="970915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1835696" y="10434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200" dirty="0"/>
          </a:p>
        </p:txBody>
      </p:sp>
      <p:sp>
        <p:nvSpPr>
          <p:cNvPr id="8" name="7 Rectángulo"/>
          <p:cNvSpPr/>
          <p:nvPr/>
        </p:nvSpPr>
        <p:spPr>
          <a:xfrm>
            <a:off x="2350158" y="4797152"/>
            <a:ext cx="502924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Curso: Kínder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Sylvana</a:t>
            </a:r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Lobos</a:t>
            </a:r>
          </a:p>
          <a:p>
            <a:pPr algn="ctr"/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ile:Letra S negro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96" y="1844824"/>
            <a:ext cx="2219968" cy="27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3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39752" y="222032"/>
            <a:ext cx="4878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Guía Lenguaje Verbal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F2BB1EF7-FBF5-4943-8A5E-C259B37A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53" y="1415518"/>
            <a:ext cx="7632848" cy="33843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Susi y Salomón.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Susi y Salomón son unos sapos muy mimosos.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Viven en una casita de madera al lado de un lago.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hace frío los dos sapos salen a buscar leña para calentar su casita. En la casa, Susi sacude los muebles y Salomón prende el fuego.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hace calor los dos salen a tomar sol al jardín.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63688" y="258920"/>
            <a:ext cx="4878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Guía Lenguaje Verbal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EEC93570-FFCA-49C1-A749-904499FF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234" y="1417637"/>
            <a:ext cx="6635174" cy="470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¿Quiénes son Susi y Salomón?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caballos                     niños                        sapos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CL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CL" sz="11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CL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usan Susi y Salomón para calentar su casita?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arbón                             leña                       estufa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100+ mejores imágenes de d | dibujos, caballo para colorear, dibujos para  colorear">
            <a:extLst>
              <a:ext uri="{FF2B5EF4-FFF2-40B4-BE49-F238E27FC236}">
                <a16:creationId xmlns:a16="http://schemas.microsoft.com/office/drawing/2014/main" id="{F1D7578E-FA7A-47AA-A7BE-89BF927330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57780"/>
            <a:ext cx="1035050" cy="10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Dibujo para colorear niño y niña - Dibujos Para Imprimir Gratis">
            <a:extLst>
              <a:ext uri="{FF2B5EF4-FFF2-40B4-BE49-F238E27FC236}">
                <a16:creationId xmlns:a16="http://schemas.microsoft.com/office/drawing/2014/main" id="{D7477050-AD59-4F6E-A4DC-A899493320A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23" y="2557780"/>
            <a:ext cx="1012190" cy="87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F7E8CC-C680-4813-B33F-CC67B88DC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263" y="2725735"/>
            <a:ext cx="1079086" cy="7498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432F73-AA98-4A7D-9A52-130B542536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879"/>
          <a:stretch/>
        </p:blipFill>
        <p:spPr>
          <a:xfrm>
            <a:off x="2339752" y="5004753"/>
            <a:ext cx="855904" cy="8712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EA4D14-C683-4A66-8B44-9720A7BCD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642" y="5019769"/>
            <a:ext cx="981541" cy="9815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210B6F2-BCD4-4268-ABCE-626E625AF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477" y="5086830"/>
            <a:ext cx="1005927" cy="84741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04D6DA3-1DCB-4574-B1B0-0A6487942CA7}"/>
              </a:ext>
            </a:extLst>
          </p:cNvPr>
          <p:cNvSpPr txBox="1"/>
          <p:nvPr/>
        </p:nvSpPr>
        <p:spPr>
          <a:xfrm>
            <a:off x="1259632" y="1064024"/>
            <a:ext cx="712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•	Escucha las preguntas y encierra la respuesta correcta.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130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339752" y="692696"/>
            <a:ext cx="4878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Guía Lenguaje Verbal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590F26-18DE-429C-80A1-F791A1DA8A0E}"/>
              </a:ext>
            </a:extLst>
          </p:cNvPr>
          <p:cNvSpPr txBox="1"/>
          <p:nvPr/>
        </p:nvSpPr>
        <p:spPr>
          <a:xfrm>
            <a:off x="1475656" y="1827064"/>
            <a:ext cx="684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•	Decorar la palabra primavera utilizando diferentes materiales  a libre elección (fideos, papel picado, témpera, pegamento, etc.)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31194F-A9B8-4020-953B-8E2763B6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852936"/>
            <a:ext cx="5586616" cy="20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2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339752" y="692696"/>
            <a:ext cx="4878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Guía Lenguaje Verbal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429029-BCB9-4EC0-A219-EDDA8457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76872"/>
            <a:ext cx="5333712" cy="3337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E32670D-5758-4D93-9DB4-834173797431}"/>
              </a:ext>
            </a:extLst>
          </p:cNvPr>
          <p:cNvSpPr txBox="1"/>
          <p:nvPr/>
        </p:nvSpPr>
        <p:spPr>
          <a:xfrm>
            <a:off x="1286589" y="1496185"/>
            <a:ext cx="698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•	Crear un colgante de la primavera utilizando diferentes materiales.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949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67744" y="274638"/>
            <a:ext cx="4878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Guía Lenguaje Verbal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91C3F6-DF4B-4589-97FB-806BB950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80728"/>
            <a:ext cx="6196584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8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iños Jugando Silla De Ruedas: Imágenes, fotos de stock y vectores | 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115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210367" y="1628800"/>
            <a:ext cx="67393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¡Felicidades por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participar!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¡Nos vemos en la siguiente clase!</a:t>
            </a:r>
          </a:p>
        </p:txBody>
      </p:sp>
    </p:spTree>
    <p:extLst>
      <p:ext uri="{BB962C8B-B14F-4D97-AF65-F5344CB8AC3E}">
        <p14:creationId xmlns:p14="http://schemas.microsoft.com/office/powerpoint/2010/main" val="159392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48780" y="692696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Normas Clases Virtuales</a:t>
            </a:r>
          </a:p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</a:p>
        </p:txBody>
      </p:sp>
      <p:pic>
        <p:nvPicPr>
          <p:cNvPr id="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8" y="1905779"/>
            <a:ext cx="1709807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25" y="1935123"/>
            <a:ext cx="1712044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96543"/>
            <a:ext cx="1692051" cy="2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21" y="1905779"/>
            <a:ext cx="1656184" cy="23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4" y="4365104"/>
            <a:ext cx="1720111" cy="22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48780" y="556043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Normas Clases Virtuales</a:t>
            </a:r>
          </a:p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</a:p>
        </p:txBody>
      </p:sp>
      <p:pic>
        <p:nvPicPr>
          <p:cNvPr id="7" name="Picture 2" descr="Acuerdos de nuestra clase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6372"/>
            <a:ext cx="1656184" cy="20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cuerdos de nuestra clase 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75" y="1756372"/>
            <a:ext cx="1656184" cy="20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cuerdos de nuestra clase (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56372"/>
            <a:ext cx="1656184" cy="2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40" y="4062318"/>
            <a:ext cx="1657350" cy="220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40" y="4062319"/>
            <a:ext cx="1676044" cy="220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3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93669" y="914400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 Aprendizaje</a:t>
            </a:r>
          </a:p>
        </p:txBody>
      </p:sp>
      <p:sp>
        <p:nvSpPr>
          <p:cNvPr id="20" name="Cuadro de texto 1"/>
          <p:cNvSpPr txBox="1"/>
          <p:nvPr/>
        </p:nvSpPr>
        <p:spPr>
          <a:xfrm>
            <a:off x="1179870" y="1853564"/>
            <a:ext cx="7006158" cy="4167723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2078" name="Google Shape;171;p2" descr="Descripción: Educadora de parvulos PNG by Melfros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20" y="2881630"/>
            <a:ext cx="1438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32;p8"/>
          <p:cNvSpPr/>
          <p:nvPr/>
        </p:nvSpPr>
        <p:spPr>
          <a:xfrm>
            <a:off x="2428875" y="1934210"/>
            <a:ext cx="1571625" cy="864870"/>
          </a:xfrm>
          <a:prstGeom prst="wedgeEllipseCallout">
            <a:avLst>
              <a:gd name="adj1" fmla="val -60360"/>
              <a:gd name="adj2" fmla="val 4725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¿Qué voy a aprender?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Google Shape;234;p8"/>
          <p:cNvSpPr/>
          <p:nvPr/>
        </p:nvSpPr>
        <p:spPr>
          <a:xfrm>
            <a:off x="2714625" y="2961005"/>
            <a:ext cx="1390650" cy="923925"/>
          </a:xfrm>
          <a:prstGeom prst="wedgeEllipseCallout">
            <a:avLst>
              <a:gd name="adj1" fmla="val -95000"/>
              <a:gd name="adj2" fmla="val 3758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¿Cómo lo voy a aprender?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Google Shape;233;p8"/>
          <p:cNvSpPr/>
          <p:nvPr/>
        </p:nvSpPr>
        <p:spPr>
          <a:xfrm>
            <a:off x="2714625" y="4215765"/>
            <a:ext cx="1352550" cy="933450"/>
          </a:xfrm>
          <a:prstGeom prst="wedgeEllipseCallout">
            <a:avLst>
              <a:gd name="adj1" fmla="val -95386"/>
              <a:gd name="adj2" fmla="val -3313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¿Para qué lo voy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74" name="Imagen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49" y="2195513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49" y="348297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49" y="4682490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229;p8"/>
          <p:cNvSpPr/>
          <p:nvPr/>
        </p:nvSpPr>
        <p:spPr>
          <a:xfrm>
            <a:off x="5477827" y="2058035"/>
            <a:ext cx="2333625" cy="6096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Reconocer sonido inicial. 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Google Shape;229;p8"/>
          <p:cNvSpPr/>
          <p:nvPr/>
        </p:nvSpPr>
        <p:spPr>
          <a:xfrm>
            <a:off x="5471466" y="2985770"/>
            <a:ext cx="2333625" cy="1086485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Observando video de sonido inicial. Pronunciando la consonante, rellenándola y coloreando objetos.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Google Shape;229;p8"/>
          <p:cNvSpPr/>
          <p:nvPr/>
        </p:nvSpPr>
        <p:spPr>
          <a:xfrm>
            <a:off x="5471465" y="4410595"/>
            <a:ext cx="2333625" cy="74295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Desarrollar la conciencia fonológica y la lectura. 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s-C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0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n by Daniela carrancio on ✂️ Cartes Phonèmes - Orthophonie | School  speech therapy, Oral motor activities, Childhood apraxia of spe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69422"/>
            <a:ext cx="5112568" cy="36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26870" y="980728"/>
            <a:ext cx="4690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“Consonante S”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825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INTRODUCCION Fonema S sin gest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6084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57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ílabas SA SE SI SO SU - Syllable with S - Aprender a Leer - | Paty Po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7563"/>
            <a:ext cx="6336704" cy="405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131840" y="764704"/>
            <a:ext cx="2182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Sílabas</a:t>
            </a:r>
          </a:p>
        </p:txBody>
      </p:sp>
    </p:spTree>
    <p:extLst>
      <p:ext uri="{BB962C8B-B14F-4D97-AF65-F5344CB8AC3E}">
        <p14:creationId xmlns:p14="http://schemas.microsoft.com/office/powerpoint/2010/main" val="361551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92" y="2132856"/>
            <a:ext cx="1928416" cy="220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17" y="980728"/>
            <a:ext cx="15335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21" y="351681"/>
            <a:ext cx="14859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48" y="3477196"/>
            <a:ext cx="13430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85826"/>
            <a:ext cx="15430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48" y="3933055"/>
            <a:ext cx="14192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04" y="4653136"/>
            <a:ext cx="167962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4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borde marco infantil diploma - Buscar con Google | Powerpoint background  templates, Background powerpoint,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339752" y="692696"/>
            <a:ext cx="4878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Guía Lenguaje Verbal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473123-792F-4EFA-83CB-3EE480EF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57085"/>
            <a:ext cx="3519345" cy="35245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7AE241-59D8-419C-B9AE-04422E30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803" y="4114268"/>
            <a:ext cx="4889416" cy="246909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D56756-C67D-42DB-8E9D-4366CF1F57F7}"/>
              </a:ext>
            </a:extLst>
          </p:cNvPr>
          <p:cNvSpPr txBox="1"/>
          <p:nvPr/>
        </p:nvSpPr>
        <p:spPr>
          <a:xfrm>
            <a:off x="2915816" y="1358681"/>
            <a:ext cx="4634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Rellenar la consonante S  con material a libre elección. (fideos, papel picado, otros)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B8FE5F-805E-4953-A77D-9362BBA47376}"/>
              </a:ext>
            </a:extLst>
          </p:cNvPr>
          <p:cNvSpPr txBox="1"/>
          <p:nvPr/>
        </p:nvSpPr>
        <p:spPr>
          <a:xfrm>
            <a:off x="4882883" y="3448283"/>
            <a:ext cx="4634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Observar los objetos y colorear los que comienzan con la consonante 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0890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292</Words>
  <Application>Microsoft Office PowerPoint</Application>
  <PresentationFormat>Presentación en pantalla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Jorge y Brenda</cp:lastModifiedBy>
  <cp:revision>10</cp:revision>
  <dcterms:created xsi:type="dcterms:W3CDTF">2020-09-24T01:54:15Z</dcterms:created>
  <dcterms:modified xsi:type="dcterms:W3CDTF">2020-09-24T15:31:21Z</dcterms:modified>
</cp:coreProperties>
</file>