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73656-FF9F-4624-ADEE-EF4AE0B43F5C}" v="2" dt="2020-09-30T20:21:01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Fernández Jeldres" userId="f72a2080b848b7c4" providerId="LiveId" clId="{8D573656-FF9F-4624-ADEE-EF4AE0B43F5C}"/>
    <pc:docChg chg="custSel addSld modSld">
      <pc:chgData name="Maria Fernanda Fernández Jeldres" userId="f72a2080b848b7c4" providerId="LiveId" clId="{8D573656-FF9F-4624-ADEE-EF4AE0B43F5C}" dt="2020-09-30T20:21:26.886" v="34" actId="14100"/>
      <pc:docMkLst>
        <pc:docMk/>
      </pc:docMkLst>
      <pc:sldChg chg="addSp modSp mod">
        <pc:chgData name="Maria Fernanda Fernández Jeldres" userId="f72a2080b848b7c4" providerId="LiveId" clId="{8D573656-FF9F-4624-ADEE-EF4AE0B43F5C}" dt="2020-09-30T20:17:45.577" v="1" actId="1076"/>
        <pc:sldMkLst>
          <pc:docMk/>
          <pc:sldMk cId="801325182" sldId="256"/>
        </pc:sldMkLst>
        <pc:picChg chg="add mod">
          <ac:chgData name="Maria Fernanda Fernández Jeldres" userId="f72a2080b848b7c4" providerId="LiveId" clId="{8D573656-FF9F-4624-ADEE-EF4AE0B43F5C}" dt="2020-09-30T20:17:45.577" v="1" actId="1076"/>
          <ac:picMkLst>
            <pc:docMk/>
            <pc:sldMk cId="801325182" sldId="256"/>
            <ac:picMk id="4" creationId="{E7823840-CE13-470C-B89F-DB819696C1DD}"/>
          </ac:picMkLst>
        </pc:picChg>
      </pc:sldChg>
      <pc:sldChg chg="addSp delSp modSp new mod">
        <pc:chgData name="Maria Fernanda Fernández Jeldres" userId="f72a2080b848b7c4" providerId="LiveId" clId="{8D573656-FF9F-4624-ADEE-EF4AE0B43F5C}" dt="2020-09-30T20:21:26.886" v="34" actId="14100"/>
        <pc:sldMkLst>
          <pc:docMk/>
          <pc:sldMk cId="545797952" sldId="270"/>
        </pc:sldMkLst>
        <pc:spChg chg="mod">
          <ac:chgData name="Maria Fernanda Fernández Jeldres" userId="f72a2080b848b7c4" providerId="LiveId" clId="{8D573656-FF9F-4624-ADEE-EF4AE0B43F5C}" dt="2020-09-30T20:20:58.572" v="26" actId="20577"/>
          <ac:spMkLst>
            <pc:docMk/>
            <pc:sldMk cId="545797952" sldId="270"/>
            <ac:spMk id="2" creationId="{E4E7EDE0-A3EB-453B-B350-F7CF2D68EB07}"/>
          </ac:spMkLst>
        </pc:spChg>
        <pc:spChg chg="del">
          <ac:chgData name="Maria Fernanda Fernández Jeldres" userId="f72a2080b848b7c4" providerId="LiveId" clId="{8D573656-FF9F-4624-ADEE-EF4AE0B43F5C}" dt="2020-09-30T20:21:01.442" v="27"/>
          <ac:spMkLst>
            <pc:docMk/>
            <pc:sldMk cId="545797952" sldId="270"/>
            <ac:spMk id="3" creationId="{BCF1EEE7-96D4-49A5-B3E7-C0DAD0DEECE9}"/>
          </ac:spMkLst>
        </pc:spChg>
        <pc:picChg chg="add mod modCrop">
          <ac:chgData name="Maria Fernanda Fernández Jeldres" userId="f72a2080b848b7c4" providerId="LiveId" clId="{8D573656-FF9F-4624-ADEE-EF4AE0B43F5C}" dt="2020-09-30T20:21:26.886" v="34" actId="14100"/>
          <ac:picMkLst>
            <pc:docMk/>
            <pc:sldMk cId="545797952" sldId="270"/>
            <ac:picMk id="4" creationId="{31483F5C-FA94-43D6-A9E0-9942DDEF8A4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7D6DF-9DDD-480C-8E96-DFB975E442F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E87E3-C6C2-478A-A3F5-057C9BE405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71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105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835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719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7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3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7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2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8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1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4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040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161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2688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7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6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9152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8247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4069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71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318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939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89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3B723-D706-4C44-AD9B-FFB12C3C9F3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081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0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424375-785B-4AE7-B0D6-D9196C7E9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36525"/>
            <a:ext cx="10318418" cy="4394988"/>
          </a:xfrm>
        </p:spPr>
        <p:txBody>
          <a:bodyPr/>
          <a:lstStyle/>
          <a:p>
            <a:r>
              <a:rPr lang="es-CL" dirty="0"/>
              <a:t>English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preschoolers</a:t>
            </a:r>
            <a:endParaRPr lang="es-CL" dirty="0"/>
          </a:p>
        </p:txBody>
      </p:sp>
      <p:pic>
        <p:nvPicPr>
          <p:cNvPr id="1026" name="Picture 2" descr="Pin en háttér">
            <a:extLst>
              <a:ext uri="{FF2B5EF4-FFF2-40B4-BE49-F238E27FC236}">
                <a16:creationId xmlns:a16="http://schemas.microsoft.com/office/drawing/2014/main" xmlns="" id="{8B9293B8-43C6-4359-9240-0345DF09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74" y="3714298"/>
            <a:ext cx="5500468" cy="28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7823840-CE13-470C-B89F-DB819696C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8" y="4002928"/>
            <a:ext cx="2072820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E4C340E-A132-4C2E-AF30-5D4D7E96C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798" y="351691"/>
            <a:ext cx="10243115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2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 Kids Hand Showing The Number Nine Hand Sign Stock Illustration - Download  Image Now - iStock">
            <a:extLst>
              <a:ext uri="{FF2B5EF4-FFF2-40B4-BE49-F238E27FC236}">
                <a16:creationId xmlns:a16="http://schemas.microsoft.com/office/drawing/2014/main" xmlns="" id="{9047000C-5C91-4BB7-9495-A5A47760B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30" y="689317"/>
            <a:ext cx="9926272" cy="57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3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 Kids Hand Showing The Number Ten Hand Sign Stock Illustration - Download  Image Now - iStock">
            <a:extLst>
              <a:ext uri="{FF2B5EF4-FFF2-40B4-BE49-F238E27FC236}">
                <a16:creationId xmlns:a16="http://schemas.microsoft.com/office/drawing/2014/main" xmlns="" id="{E5D3B71A-9FAF-49A6-BD21-671A0F3E39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5" y="379828"/>
            <a:ext cx="9891933" cy="58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2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E7EDE0-A3EB-453B-B350-F7CF2D68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COUNT TOGETHER!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1483F5C-FA94-43D6-A9E0-9942DDEF8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07"/>
          <a:stretch/>
        </p:blipFill>
        <p:spPr>
          <a:xfrm>
            <a:off x="1976816" y="1380875"/>
            <a:ext cx="8505653" cy="49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9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523"/>
          <a:stretch/>
        </p:blipFill>
        <p:spPr>
          <a:xfrm>
            <a:off x="235130" y="275267"/>
            <a:ext cx="11717383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A1CA2B-1432-4514-8113-43833A54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Numbers</a:t>
            </a:r>
            <a:r>
              <a:rPr lang="es-CL" dirty="0"/>
              <a:t> 1 </a:t>
            </a:r>
            <a:r>
              <a:rPr lang="es-CL" dirty="0" err="1"/>
              <a:t>to</a:t>
            </a:r>
            <a:r>
              <a:rPr lang="es-CL" dirty="0"/>
              <a:t> 10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297C711-9E62-4A65-8F15-EE9FACE9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Pictures of Number 1-10 | Free printable numbers, Printable numbers, Numbers  1 10">
            <a:extLst>
              <a:ext uri="{FF2B5EF4-FFF2-40B4-BE49-F238E27FC236}">
                <a16:creationId xmlns:a16="http://schemas.microsoft.com/office/drawing/2014/main" xmlns="" id="{BBF8122C-83F3-467A-B681-CAF73DC8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6" y="2038626"/>
            <a:ext cx="10459677" cy="4193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882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176654B-100A-48E0-B467-1A91E7EB3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4" t="10764" r="10149" b="12520"/>
          <a:stretch/>
        </p:blipFill>
        <p:spPr>
          <a:xfrm>
            <a:off x="3003879" y="703385"/>
            <a:ext cx="7012317" cy="56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d Counting Stock Illustrations – 3,482 Kid Counting Stock Illustrations,  Vectors &amp; Clipart - Dreamstime">
            <a:extLst>
              <a:ext uri="{FF2B5EF4-FFF2-40B4-BE49-F238E27FC236}">
                <a16:creationId xmlns:a16="http://schemas.microsoft.com/office/drawing/2014/main" xmlns="" id="{F71BAA56-25FA-4B13-8002-20CD860191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25" y="587326"/>
            <a:ext cx="9772403" cy="56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2375B04C-089B-4C68-AC2E-DCDCF7472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608"/>
          <a:stretch/>
        </p:blipFill>
        <p:spPr>
          <a:xfrm>
            <a:off x="1463040" y="492370"/>
            <a:ext cx="9495692" cy="58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2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D587466-48E0-4BA4-A8B1-F75FB1AB0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80" y="668655"/>
            <a:ext cx="6288258" cy="56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ños Mano Mostrando El Signo De Mano Número Nueve. Ilustraciones  Vectoriales, Clip Art Vectorizado Libre De Derechos. Image 90922737.">
            <a:extLst>
              <a:ext uri="{FF2B5EF4-FFF2-40B4-BE49-F238E27FC236}">
                <a16:creationId xmlns:a16="http://schemas.microsoft.com/office/drawing/2014/main" xmlns="" id="{9D81CDC9-1480-427F-966A-EE091BC344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900331"/>
            <a:ext cx="9608233" cy="52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0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9127167-484F-4C82-B2CA-FB90B2CC0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702" y="180975"/>
            <a:ext cx="10002129" cy="64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0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E64CD778-5FFE-4079-8444-B1D4E9A4B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258" y="491733"/>
            <a:ext cx="9397219" cy="58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66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289</TotalTime>
  <Words>11</Words>
  <Application>Microsoft Office PowerPoint</Application>
  <PresentationFormat>Panorámica</PresentationFormat>
  <Paragraphs>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Gill Sans MT</vt:lpstr>
      <vt:lpstr>Impact</vt:lpstr>
      <vt:lpstr>Distintivo</vt:lpstr>
      <vt:lpstr>Savon</vt:lpstr>
      <vt:lpstr>English for preschoolers</vt:lpstr>
      <vt:lpstr>Numbers 1 to 10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LET’S COUNT TOGETHER!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kindergar</dc:title>
  <dc:creator>Maria Fernanda Fernández Jeldres</dc:creator>
  <cp:lastModifiedBy>HP</cp:lastModifiedBy>
  <cp:revision>9</cp:revision>
  <cp:lastPrinted>2020-10-05T13:46:41Z</cp:lastPrinted>
  <dcterms:created xsi:type="dcterms:W3CDTF">2020-09-03T17:32:29Z</dcterms:created>
  <dcterms:modified xsi:type="dcterms:W3CDTF">2020-10-05T13:46:45Z</dcterms:modified>
</cp:coreProperties>
</file>