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9" r:id="rId6"/>
    <p:sldId id="263" r:id="rId7"/>
    <p:sldId id="267" r:id="rId8"/>
    <p:sldId id="266" r:id="rId9"/>
    <p:sldId id="270" r:id="rId10"/>
    <p:sldId id="272" r:id="rId11"/>
    <p:sldId id="271" r:id="rId12"/>
    <p:sldId id="262" r:id="rId13"/>
    <p:sldId id="261" r:id="rId14"/>
    <p:sldId id="275" r:id="rId15"/>
    <p:sldId id="274" r:id="rId16"/>
    <p:sldId id="273" r:id="rId17"/>
    <p:sldId id="278" r:id="rId18"/>
    <p:sldId id="277" r:id="rId19"/>
    <p:sldId id="276" r:id="rId20"/>
    <p:sldId id="279" r:id="rId21"/>
    <p:sldId id="260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941-7364-410A-B542-CA7942E226A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7EAE-79B3-45CE-88D5-0336A7BA3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720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941-7364-410A-B542-CA7942E226A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7EAE-79B3-45CE-88D5-0336A7BA3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1257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941-7364-410A-B542-CA7942E226A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7EAE-79B3-45CE-88D5-0336A7BA3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999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941-7364-410A-B542-CA7942E226A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7EAE-79B3-45CE-88D5-0336A7BA3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087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941-7364-410A-B542-CA7942E226A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7EAE-79B3-45CE-88D5-0336A7BA3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98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941-7364-410A-B542-CA7942E226A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7EAE-79B3-45CE-88D5-0336A7BA3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37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941-7364-410A-B542-CA7942E226A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7EAE-79B3-45CE-88D5-0336A7BA3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991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941-7364-410A-B542-CA7942E226A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7EAE-79B3-45CE-88D5-0336A7BA3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082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941-7364-410A-B542-CA7942E226A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7EAE-79B3-45CE-88D5-0336A7BA3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5245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941-7364-410A-B542-CA7942E226A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7EAE-79B3-45CE-88D5-0336A7BA3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58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BD941-7364-410A-B542-CA7942E226A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D7EAE-79B3-45CE-88D5-0336A7BA3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1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BD941-7364-410A-B542-CA7942E226AA}" type="datetimeFigureOut">
              <a:rPr lang="es-CL" smtClean="0"/>
              <a:t>19-11-2020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D7EAE-79B3-45CE-88D5-0336A7BA3F5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032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Free Chemistry Powerpoint Template Beautiful 022  Py4mrpczaasb1exnjje76qyrkad4lapmdahs0e2w Free Healthcare di 2020 | Power  points, Kimia,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979712" y="2088031"/>
            <a:ext cx="55624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¿Flota o se hunde?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07" y="844792"/>
            <a:ext cx="4572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607" y="941629"/>
            <a:ext cx="45783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31" y="3212976"/>
            <a:ext cx="4572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103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6386" name="Picture 2" descr="Al evaporarse el agua, observo que&#10;esta contiene sal.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8" y="-25184"/>
            <a:ext cx="9153337" cy="688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¿ Qué es una hipótesis?&#10;Es una posible explicación del fenómeno o&#10;problema. Las hipótesis no necesariamente son&#10;verdaderas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4040768" cy="303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3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Free Chemistry Powerpoint Template Beautiful 022  Py4mrpczaasb1exnjje76qyrkad4lapmdahs0e2w Free Healthcare di 2020 | Power  points, Kimia,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ipótesis&#10;¿ La sal en el agua&#10;hace que el huevo pueda flotar?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8" y="0"/>
            <a:ext cx="9153337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14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Free Chemistry Powerpoint Template Beautiful 022  Py4mrpczaasb1exnjje76qyrkad4lapmdahs0e2w Free Healthcare di 2020 | Power  points, Kimia,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anificamos el experimento: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" y="0"/>
            <a:ext cx="91302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9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Free Chemistry Powerpoint Template Beautiful 022  Py4mrpczaasb1exnjje76qyrkad4lapmdahs0e2w Free Healthcare di 2020 | Power  points, Kimia,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ra investigar necesito:&#10;agua&#10;recipientes&#10;sal&#10;balanza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" y="0"/>
            <a:ext cx="6076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xperimento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939" y="908720"/>
            <a:ext cx="407106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564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Durante el experimento, surgirán&#10;nuevas preguntas…&#10;Para que el experimento sea&#10;confiable, los factores deben&#10;mantenerse 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88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Variables de control:&#10;¿El peso o la masa puede afectar el resultado?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9" y="0"/>
            <a:ext cx="91323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469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4" y="0"/>
            <a:ext cx="91460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¿ Cuál fue el resultado?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4968552" cy="346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06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53"/>
            <a:ext cx="9144000" cy="684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822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84" y="-20247"/>
            <a:ext cx="9168084" cy="687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182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" y="-17156"/>
            <a:ext cx="9128185" cy="687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47" y="908720"/>
            <a:ext cx="318189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62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Free Chemistry Powerpoint Template Beautiful 022  Py4mrpczaasb1exnjje76qyrkad4lapmdahs0e2w Free Healthcare di 2020 | Power  points, Kimia,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xperimento del huevo en agua salada | Árbol A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86" y="1209819"/>
            <a:ext cx="3859445" cy="22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860032" y="120981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b="1" dirty="0"/>
              <a:t>MATERIALES:</a:t>
            </a:r>
            <a:endParaRPr lang="es-CL" dirty="0"/>
          </a:p>
          <a:p>
            <a:pPr lvl="0"/>
            <a:r>
              <a:rPr lang="es-CL" b="1" dirty="0"/>
              <a:t>2 huevos.</a:t>
            </a:r>
            <a:r>
              <a:rPr lang="es-CL" dirty="0"/>
              <a:t> </a:t>
            </a:r>
          </a:p>
          <a:p>
            <a:pPr lvl="0"/>
            <a:r>
              <a:rPr lang="es-CL" b="1" dirty="0"/>
              <a:t>2 vasos</a:t>
            </a:r>
            <a:endParaRPr lang="es-CL" dirty="0"/>
          </a:p>
          <a:p>
            <a:pPr lvl="0"/>
            <a:r>
              <a:rPr lang="es-CL" b="1" dirty="0"/>
              <a:t>Sal</a:t>
            </a:r>
            <a:endParaRPr lang="es-CL" dirty="0"/>
          </a:p>
          <a:p>
            <a:pPr lvl="0"/>
            <a:r>
              <a:rPr lang="es-CL" b="1" dirty="0"/>
              <a:t>Cuchara</a:t>
            </a:r>
            <a:endParaRPr lang="es-CL" dirty="0"/>
          </a:p>
          <a:p>
            <a:pPr lvl="0"/>
            <a:r>
              <a:rPr lang="es-CL" b="1" dirty="0"/>
              <a:t>Registro fotográfico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4516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Aplicacion al  método cientifi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6" y="0"/>
            <a:ext cx="915547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909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Free Chemistry Powerpoint Template Beautiful 022  Py4mrpczaasb1exnjje76qyrkad4lapmdahs0e2w Free Healthcare di 2020 | Power  points, Kimia,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32329" y="2967335"/>
            <a:ext cx="4879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¡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Felicidades por 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48777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Free Chemistry Powerpoint Template Beautiful 022  Py4mrpczaasb1exnjje76qyrkad4lapmdahs0e2w Free Healthcare di 2020 | Power  points, Kimia,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l huevo flotó en el agua.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108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Free Chemistry Powerpoint Template Beautiful 022  Py4mrpczaasb1exnjje76qyrkad4lapmdahs0e2w Free Healthcare di 2020 | Power  points, Kimia,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¿Por qué el huevo flota en el agua?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525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0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Free Chemistry Powerpoint Template Beautiful 022  Py4mrpczaasb1exnjje76qyrkad4lapmdahs0e2w Free Healthcare di 2020 | Power  points, Kimia,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¿ Cómo puedo investigar?&#10;Usandoel metodo científico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525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6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Free Chemistry Powerpoint Template Beautiful 022  Py4mrpczaasb1exnjje76qyrkad4lapmdahs0e2w Free Healthcare di 2020 | Power  points, Kimia,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l método científico&#10;es una serie de pasos que&#10;usan los científicos para&#10;investigar un problema.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56" y="26064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1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Free Chemistry Powerpoint Template Beautiful 022  Py4mrpczaasb1exnjje76qyrkad4lapmdahs0e2w Free Healthcare di 2020 | Power  points, Kimia,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sos pasos son:&#10;método científico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196" y="26064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6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Free Chemistry Powerpoint Template Beautiful 022  Py4mrpczaasb1exnjje76qyrkad4lapmdahs0e2w Free Healthcare di 2020 | Power  points, Kimia,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omencemos&#10;a investigar: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96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Free Chemistry Powerpoint Template Beautiful 022  Py4mrpczaasb1exnjje76qyrkad4lapmdahs0e2w Free Healthcare di 2020 | Power  points, Kimia, Bela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7" y="0"/>
            <a:ext cx="9153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El huevo flota en el agua.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856" y="26064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735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</Words>
  <Application>Microsoft Office PowerPoint</Application>
  <PresentationFormat>Presentación en pantalla (4:3)</PresentationFormat>
  <Paragraphs>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9</cp:revision>
  <dcterms:created xsi:type="dcterms:W3CDTF">2020-11-19T03:40:07Z</dcterms:created>
  <dcterms:modified xsi:type="dcterms:W3CDTF">2020-11-19T12:23:45Z</dcterms:modified>
</cp:coreProperties>
</file>