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4"/>
  </p:handoutMasterIdLst>
  <p:sldIdLst>
    <p:sldId id="256" r:id="rId2"/>
    <p:sldId id="257" r:id="rId3"/>
    <p:sldId id="258" r:id="rId4"/>
    <p:sldId id="259" r:id="rId5"/>
    <p:sldId id="263" r:id="rId6"/>
    <p:sldId id="260" r:id="rId7"/>
    <p:sldId id="269" r:id="rId8"/>
    <p:sldId id="268" r:id="rId9"/>
    <p:sldId id="265" r:id="rId10"/>
    <p:sldId id="261" r:id="rId11"/>
    <p:sldId id="270" r:id="rId12"/>
    <p:sldId id="262" r:id="rId13"/>
  </p:sldIdLst>
  <p:sldSz cx="9144000" cy="6858000" type="screen4x3"/>
  <p:notesSz cx="7010400" cy="92964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177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14DB1E-71B0-4D8E-82C2-E6F2CDDC53E6}" type="datetimeFigureOut">
              <a:rPr lang="es-CL" smtClean="0"/>
              <a:t>09-11-2020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4DE99-A06A-4B83-93A7-7C1A6A8A368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92543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237B0-3C60-4447-A43F-F98768E487B2}" type="datetimeFigureOut">
              <a:rPr lang="es-CL" smtClean="0"/>
              <a:t>09-11-2020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F77AF-B353-4C26-B701-61034380B9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82140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237B0-3C60-4447-A43F-F98768E487B2}" type="datetimeFigureOut">
              <a:rPr lang="es-CL" smtClean="0"/>
              <a:t>09-11-2020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F77AF-B353-4C26-B701-61034380B9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9417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237B0-3C60-4447-A43F-F98768E487B2}" type="datetimeFigureOut">
              <a:rPr lang="es-CL" smtClean="0"/>
              <a:t>09-11-2020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F77AF-B353-4C26-B701-61034380B9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00984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237B0-3C60-4447-A43F-F98768E487B2}" type="datetimeFigureOut">
              <a:rPr lang="es-CL" smtClean="0"/>
              <a:t>09-11-2020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F77AF-B353-4C26-B701-61034380B9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1228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237B0-3C60-4447-A43F-F98768E487B2}" type="datetimeFigureOut">
              <a:rPr lang="es-CL" smtClean="0"/>
              <a:t>09-11-2020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F77AF-B353-4C26-B701-61034380B9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73081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237B0-3C60-4447-A43F-F98768E487B2}" type="datetimeFigureOut">
              <a:rPr lang="es-CL" smtClean="0"/>
              <a:t>09-11-2020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F77AF-B353-4C26-B701-61034380B9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5619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237B0-3C60-4447-A43F-F98768E487B2}" type="datetimeFigureOut">
              <a:rPr lang="es-CL" smtClean="0"/>
              <a:t>09-11-2020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F77AF-B353-4C26-B701-61034380B9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72927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237B0-3C60-4447-A43F-F98768E487B2}" type="datetimeFigureOut">
              <a:rPr lang="es-CL" smtClean="0"/>
              <a:t>09-11-2020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F77AF-B353-4C26-B701-61034380B9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57454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237B0-3C60-4447-A43F-F98768E487B2}" type="datetimeFigureOut">
              <a:rPr lang="es-CL" smtClean="0"/>
              <a:t>09-11-2020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F77AF-B353-4C26-B701-61034380B9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23194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237B0-3C60-4447-A43F-F98768E487B2}" type="datetimeFigureOut">
              <a:rPr lang="es-CL" smtClean="0"/>
              <a:t>09-11-2020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F77AF-B353-4C26-B701-61034380B9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48143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237B0-3C60-4447-A43F-F98768E487B2}" type="datetimeFigureOut">
              <a:rPr lang="es-CL" smtClean="0"/>
              <a:t>09-11-2020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F77AF-B353-4C26-B701-61034380B9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82546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237B0-3C60-4447-A43F-F98768E487B2}" type="datetimeFigureOut">
              <a:rPr lang="es-CL" smtClean="0"/>
              <a:t>09-11-2020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F77AF-B353-4C26-B701-61034380B9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9237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4572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4578350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869160"/>
            <a:ext cx="457200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071" y="2181629"/>
            <a:ext cx="4815858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006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7776863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105588" y="1124744"/>
            <a:ext cx="28825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cs typeface="Arial" pitchFamily="34" charset="0"/>
              </a:rPr>
              <a:t>Ejemplos:</a:t>
            </a:r>
            <a:endParaRPr lang="es-E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78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13" y="1268760"/>
            <a:ext cx="5868987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699792" y="1268760"/>
            <a:ext cx="34569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Ticket de Salida</a:t>
            </a:r>
            <a:r>
              <a:rPr lang="es-E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.</a:t>
            </a:r>
            <a:endParaRPr lang="es-E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171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6510"/>
            <a:ext cx="7669213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977" y="2585246"/>
            <a:ext cx="6194425" cy="301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696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423" y="836712"/>
            <a:ext cx="6248400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985886"/>
            <a:ext cx="1493837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95905"/>
            <a:ext cx="1511300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989554"/>
            <a:ext cx="1450975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358" y="1967629"/>
            <a:ext cx="1547813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648" y="1975480"/>
            <a:ext cx="1530350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20" y="4149080"/>
            <a:ext cx="1511300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678" y="4168130"/>
            <a:ext cx="1530350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954" y="4168130"/>
            <a:ext cx="1431925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358" y="4187180"/>
            <a:ext cx="1536700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461" y="4216161"/>
            <a:ext cx="1506537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603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00808"/>
            <a:ext cx="5883275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297028" y="1076328"/>
            <a:ext cx="46046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cs typeface="Arial" pitchFamily="34" charset="0"/>
              </a:rPr>
              <a:t>Ruta de Aprendizaje</a:t>
            </a:r>
            <a:endParaRPr lang="es-E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0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36" y="692696"/>
            <a:ext cx="7488832" cy="547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918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416824" cy="51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025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1827212" y="3318319"/>
          <a:ext cx="5489575" cy="1089724"/>
        </p:xfrm>
        <a:graphic>
          <a:graphicData uri="http://schemas.openxmlformats.org/drawingml/2006/table">
            <a:tbl>
              <a:tblPr firstRow="1" firstCol="1" bandRow="1"/>
              <a:tblGrid>
                <a:gridCol w="5489575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INSTRUCCIÓNES:</a:t>
                      </a:r>
                      <a:endParaRPr lang="es-C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L" sz="11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Observar el PPT de acuerdo a la clase.</a:t>
                      </a:r>
                      <a:endParaRPr lang="es-C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L" sz="11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Escoger un medio de transporte (acuático, terrestre, aéreo)</a:t>
                      </a:r>
                      <a:endParaRPr lang="es-C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L" sz="11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Crear el medio de transporte escogido con material reciclado a libre elección.</a:t>
                      </a:r>
                      <a:endParaRPr lang="es-C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L" sz="11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Presentarlo el medio de transporte en la siguiente clase. </a:t>
                      </a:r>
                      <a:endParaRPr lang="es-C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416824" cy="525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913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7416824" cy="511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084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7272808" cy="51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602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7" y="1556792"/>
            <a:ext cx="3687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52663"/>
            <a:ext cx="74930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187624" y="764704"/>
            <a:ext cx="6055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Los invito a trabajar: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4563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60</Words>
  <Application>Microsoft Office PowerPoint</Application>
  <PresentationFormat>Presentación en pantalla (4:3)</PresentationFormat>
  <Paragraphs>9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Arial</vt:lpstr>
      <vt:lpstr>Calibri</vt:lpstr>
      <vt:lpstr>Symbol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HP</cp:lastModifiedBy>
  <cp:revision>6</cp:revision>
  <cp:lastPrinted>2020-11-09T12:58:50Z</cp:lastPrinted>
  <dcterms:created xsi:type="dcterms:W3CDTF">2020-11-04T19:38:10Z</dcterms:created>
  <dcterms:modified xsi:type="dcterms:W3CDTF">2020-11-09T12:58:53Z</dcterms:modified>
</cp:coreProperties>
</file>