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29b737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a29b737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f24335575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f24335575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f24335575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f2433557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f24335575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f2433557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f24335575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f2433557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f2433557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f2433557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f2433557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f2433557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f2433557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f2433557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f2433557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f2433557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f24335575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f2433557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a29b7375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a29b7375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a29b7375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a29b7375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f2433557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f2433557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2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LvGNRAH6hUU1Uj1E8dg-KRm6l92GCyks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PERSONAS CON DISCAPACIDAD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2639" y="445025"/>
            <a:ext cx="5958725" cy="44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