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xsdJ9wk30Do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30100" y="104900"/>
            <a:ext cx="1216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es el ciberacoso?</a:t>
            </a:r>
            <a:b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Magic Markers 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ídeo para complementar actividades respecto a la prevención del ciberacoso." id="100" name="Google Shape;100;p16" title="¿Qué es el ciberacoso? -  Magic Marker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9663" y="729050"/>
            <a:ext cx="8012675" cy="60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2968500" y="5687150"/>
            <a:ext cx="6255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Recuerda responder la encuesta de evaluación de esta actividad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https://forms.gle/RANAvv4VAzynAtyg8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