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notesMasterIdLst>
    <p:notesMasterId r:id="rId9"/>
  </p:notesMasterIdLst>
  <p:sldIdLst>
    <p:sldId id="256" r:id="rId2"/>
    <p:sldId id="274" r:id="rId3"/>
    <p:sldId id="282" r:id="rId4"/>
    <p:sldId id="283" r:id="rId5"/>
    <p:sldId id="284" r:id="rId6"/>
    <p:sldId id="285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7"/>
    <p:restoredTop sz="94690"/>
  </p:normalViewPr>
  <p:slideViewPr>
    <p:cSldViewPr snapToGrid="0" snapToObjects="1">
      <p:cViewPr varScale="1">
        <p:scale>
          <a:sx n="111" d="100"/>
          <a:sy n="111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5132-6430-A648-97B8-E80607E6A00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3C46A-E517-C64A-B80A-96464DD236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38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33C46A-E517-C64A-B80A-96464DD2361F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68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9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17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89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5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528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66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17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4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EEBBE2A-9F68-DF41-B26D-A5359322BB99}" type="datetimeFigureOut">
              <a:rPr lang="es-CL" smtClean="0"/>
              <a:t>04-11-20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5C327E5-BEE0-9E45-A617-10EAA3F136A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74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B1A17-E04E-E744-9C2B-58CA3341F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040" y="1542050"/>
            <a:ext cx="10789920" cy="3035808"/>
          </a:xfrm>
        </p:spPr>
        <p:txBody>
          <a:bodyPr/>
          <a:lstStyle/>
          <a:p>
            <a:r>
              <a:rPr lang="es-CL" dirty="0"/>
              <a:t>Educación Matemática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A18567-F4FC-3342-B842-E949F8CE3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1655" y="4538368"/>
            <a:ext cx="5092450" cy="443385"/>
          </a:xfrm>
        </p:spPr>
        <p:txBody>
          <a:bodyPr>
            <a:noAutofit/>
          </a:bodyPr>
          <a:lstStyle/>
          <a:p>
            <a:r>
              <a:rPr lang="es-CL" sz="2400" dirty="0">
                <a:solidFill>
                  <a:schemeClr val="tx1"/>
                </a:solidFill>
              </a:rPr>
              <a:t>Profesor Mario Moris Serrano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47ACE8-15F5-D249-9072-CB381A047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025" name="Imagen 1" descr="insignia">
            <a:extLst>
              <a:ext uri="{FF2B5EF4-FFF2-40B4-BE49-F238E27FC236}">
                <a16:creationId xmlns:a16="http://schemas.microsoft.com/office/drawing/2014/main" id="{DADA2A6C-BE93-ED4A-83C0-4E2347FB8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53" y="0"/>
            <a:ext cx="995446" cy="135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D2D4A3E-E07A-B744-8EE3-BCB3D8B0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144" y="614935"/>
            <a:ext cx="34115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COLEGIO HERMANOS CARRERA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RANCAGUA</a:t>
            </a:r>
            <a:r>
              <a:rPr kumimoji="0" lang="es-CL" altLang="es-C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75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51FD5-7D95-8043-BA37-358ABF48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130" y="50681"/>
            <a:ext cx="10058400" cy="1138428"/>
          </a:xfrm>
        </p:spPr>
        <p:txBody>
          <a:bodyPr>
            <a:normAutofit/>
          </a:bodyPr>
          <a:lstStyle/>
          <a:p>
            <a:r>
              <a:rPr lang="es-CL" sz="6000" dirty="0"/>
              <a:t>Función Lineal.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DF056-EDD6-AE42-9E5C-548A45F6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470" y="1676454"/>
            <a:ext cx="11585059" cy="2444283"/>
          </a:xfrm>
        </p:spPr>
        <p:txBody>
          <a:bodyPr>
            <a:noAutofit/>
          </a:bodyPr>
          <a:lstStyle/>
          <a:p>
            <a:r>
              <a:rPr lang="es-CL" sz="3600" dirty="0"/>
              <a:t>Objetivo: Demostrar comprensión del concepto de función lineal, mediante ejemplos, desarrollando actividades. Reconociendo la importancia del esfuerzo personal.. </a:t>
            </a:r>
          </a:p>
        </p:txBody>
      </p:sp>
      <p:pic>
        <p:nvPicPr>
          <p:cNvPr id="1030" name="Picture 6" descr="Matemáticas10: Ejemplos de Función Impar">
            <a:extLst>
              <a:ext uri="{FF2B5EF4-FFF2-40B4-BE49-F238E27FC236}">
                <a16:creationId xmlns:a16="http://schemas.microsoft.com/office/drawing/2014/main" id="{FD849236-D9EC-6345-A96D-C26CF586D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28" y="3785163"/>
            <a:ext cx="28829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099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0F932-7E3B-FF46-AAAB-53D7FFFB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00" y="102667"/>
            <a:ext cx="2842395" cy="927479"/>
          </a:xfrm>
        </p:spPr>
        <p:txBody>
          <a:bodyPr/>
          <a:lstStyle/>
          <a:p>
            <a:r>
              <a:rPr lang="es-CL" dirty="0"/>
              <a:t>Función: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79B833C-50AB-AC44-AA7A-D1F49FA7F7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8" t="48776" r="3340" b="23544"/>
          <a:stretch/>
        </p:blipFill>
        <p:spPr>
          <a:xfrm>
            <a:off x="0" y="1030145"/>
            <a:ext cx="12185886" cy="2245489"/>
          </a:xfrm>
          <a:prstGeom prst="rect">
            <a:avLst/>
          </a:prstGeom>
        </p:spPr>
      </p:pic>
      <p:pic>
        <p:nvPicPr>
          <p:cNvPr id="17" name="Picture 2" descr="Función, Dominio y Rango - Fundamento de la Matemática">
            <a:extLst>
              <a:ext uri="{FF2B5EF4-FFF2-40B4-BE49-F238E27FC236}">
                <a16:creationId xmlns:a16="http://schemas.microsoft.com/office/drawing/2014/main" id="{A93BFD62-629D-5A41-80A3-7233A540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930" y="3429000"/>
            <a:ext cx="6400357" cy="30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6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F4DC870D-9D97-7B49-A731-F17E6050CF1D}"/>
              </a:ext>
            </a:extLst>
          </p:cNvPr>
          <p:cNvGrpSpPr/>
          <p:nvPr/>
        </p:nvGrpSpPr>
        <p:grpSpPr>
          <a:xfrm>
            <a:off x="2071869" y="879676"/>
            <a:ext cx="5440101" cy="3023887"/>
            <a:chOff x="2257063" y="967127"/>
            <a:chExt cx="4772021" cy="2461873"/>
          </a:xfrm>
        </p:grpSpPr>
        <p:pic>
          <p:nvPicPr>
            <p:cNvPr id="6" name="Picture 4" descr="Crea tu propia función en R paso a paso | Máxima Formación">
              <a:extLst>
                <a:ext uri="{FF2B5EF4-FFF2-40B4-BE49-F238E27FC236}">
                  <a16:creationId xmlns:a16="http://schemas.microsoft.com/office/drawing/2014/main" id="{5338DEED-33E9-E845-A2B2-F4FF5CE8CA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50"/>
            <a:stretch/>
          </p:blipFill>
          <p:spPr bwMode="auto">
            <a:xfrm>
              <a:off x="2257063" y="967127"/>
              <a:ext cx="4772021" cy="24618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CC1490D3-7D1D-DD40-992F-58FFC8CCD2AC}"/>
                </a:ext>
              </a:extLst>
            </p:cNvPr>
            <p:cNvSpPr/>
            <p:nvPr/>
          </p:nvSpPr>
          <p:spPr>
            <a:xfrm>
              <a:off x="2858948" y="1680739"/>
              <a:ext cx="1423686" cy="142947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f(x)</a:t>
              </a:r>
            </a:p>
          </p:txBody>
        </p:sp>
      </p:grpSp>
      <p:graphicFrame>
        <p:nvGraphicFramePr>
          <p:cNvPr id="10" name="Tabla 5">
            <a:extLst>
              <a:ext uri="{FF2B5EF4-FFF2-40B4-BE49-F238E27FC236}">
                <a16:creationId xmlns:a16="http://schemas.microsoft.com/office/drawing/2014/main" id="{F0E56ABF-4DF3-754A-8162-6586A4F70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743952"/>
              </p:ext>
            </p:extLst>
          </p:nvPr>
        </p:nvGraphicFramePr>
        <p:xfrm>
          <a:off x="7535120" y="1695160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75ECB11E-FA57-CE41-80FF-F6E32A072263}"/>
              </a:ext>
            </a:extLst>
          </p:cNvPr>
          <p:cNvSpPr txBox="1"/>
          <p:nvPr/>
        </p:nvSpPr>
        <p:spPr>
          <a:xfrm>
            <a:off x="9471950" y="1325828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258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C678B-4002-834A-8866-5556D9136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045" y="172116"/>
            <a:ext cx="10058400" cy="1609344"/>
          </a:xfrm>
        </p:spPr>
        <p:txBody>
          <a:bodyPr/>
          <a:lstStyle/>
          <a:p>
            <a:r>
              <a:rPr lang="es-CL" dirty="0"/>
              <a:t>Función lineal: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4CA2E6-84F6-DA4B-8FEF-CD323F009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2" y="1403604"/>
            <a:ext cx="10058400" cy="3920750"/>
          </a:xfrm>
        </p:spPr>
        <p:txBody>
          <a:bodyPr>
            <a:normAutofit/>
          </a:bodyPr>
          <a:lstStyle/>
          <a:p>
            <a:r>
              <a:rPr lang="es-CL" sz="2400" dirty="0"/>
              <a:t>Una función lineal es aquella que tiene sólo un grado, es decir, tiene sólo una expresión algebraica.</a:t>
            </a:r>
          </a:p>
          <a:p>
            <a:r>
              <a:rPr lang="es-CL" sz="4400" dirty="0"/>
              <a:t>f(x)= mx</a:t>
            </a:r>
          </a:p>
          <a:p>
            <a:pPr marL="0" indent="0">
              <a:buNone/>
            </a:pPr>
            <a:endParaRPr lang="es-CL" sz="4400" dirty="0"/>
          </a:p>
          <a:p>
            <a:r>
              <a:rPr lang="es-CL" sz="2400" dirty="0"/>
              <a:t>Ejemplo</a:t>
            </a:r>
            <a:r>
              <a:rPr lang="es-CL" sz="4400" dirty="0"/>
              <a:t> f(x)= 2x</a:t>
            </a:r>
          </a:p>
          <a:p>
            <a:pPr marL="0" indent="0">
              <a:buNone/>
            </a:pPr>
            <a:r>
              <a:rPr lang="es-CL" sz="4400" dirty="0"/>
              <a:t>           y = 2x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6AFF9B55-91E2-AB40-8D27-1C9E849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751377"/>
              </p:ext>
            </p:extLst>
          </p:nvPr>
        </p:nvGraphicFramePr>
        <p:xfrm>
          <a:off x="6096000" y="3167208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7143F4F-7DE3-A94A-BC01-F07375ECC265}"/>
              </a:ext>
            </a:extLst>
          </p:cNvPr>
          <p:cNvSpPr txBox="1"/>
          <p:nvPr/>
        </p:nvSpPr>
        <p:spPr>
          <a:xfrm>
            <a:off x="8032830" y="279787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f(x)=2x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590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53B341-F003-574D-931D-DD3C67C3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94" y="276288"/>
            <a:ext cx="3039165" cy="429768"/>
          </a:xfrm>
        </p:spPr>
        <p:txBody>
          <a:bodyPr>
            <a:normAutofit fontScale="90000"/>
          </a:bodyPr>
          <a:lstStyle/>
          <a:p>
            <a:r>
              <a:rPr lang="es-CL" sz="2800" dirty="0"/>
              <a:t>Ticket de salida</a:t>
            </a:r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4A40DEFB-5435-B341-990D-C5BDD0196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68387"/>
              </p:ext>
            </p:extLst>
          </p:nvPr>
        </p:nvGraphicFramePr>
        <p:xfrm>
          <a:off x="169762" y="1075388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9E4E150-D94C-D245-8A29-944FB2DD6C8D}"/>
              </a:ext>
            </a:extLst>
          </p:cNvPr>
          <p:cNvSpPr txBox="1"/>
          <p:nvPr/>
        </p:nvSpPr>
        <p:spPr>
          <a:xfrm>
            <a:off x="2106592" y="70605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f(x)=3x</a:t>
            </a:r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3DDDABD-72FB-E94C-999D-C39797922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56619"/>
              </p:ext>
            </p:extLst>
          </p:nvPr>
        </p:nvGraphicFramePr>
        <p:xfrm>
          <a:off x="4139879" y="1075388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D6A91352-DB48-7545-9768-0A852BF832F7}"/>
                  </a:ext>
                </a:extLst>
              </p:cNvPr>
              <p:cNvSpPr txBox="1"/>
              <p:nvPr/>
            </p:nvSpPr>
            <p:spPr>
              <a:xfrm>
                <a:off x="6096000" y="615006"/>
                <a:ext cx="1099595" cy="460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b="1" dirty="0"/>
                  <a:t>f(x)=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D6A91352-DB48-7545-9768-0A852BF83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15006"/>
                <a:ext cx="1099595" cy="460382"/>
              </a:xfrm>
              <a:prstGeom prst="rect">
                <a:avLst/>
              </a:prstGeom>
              <a:blipFill>
                <a:blip r:embed="rId2"/>
                <a:stretch>
                  <a:fillRect l="-4598" b="-810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a 5">
            <a:extLst>
              <a:ext uri="{FF2B5EF4-FFF2-40B4-BE49-F238E27FC236}">
                <a16:creationId xmlns:a16="http://schemas.microsoft.com/office/drawing/2014/main" id="{42522786-15FE-CC4F-ABB7-C90D3BA20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397310"/>
              </p:ext>
            </p:extLst>
          </p:nvPr>
        </p:nvGraphicFramePr>
        <p:xfrm>
          <a:off x="7924800" y="1075388"/>
          <a:ext cx="3279494" cy="23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553678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AF9E9A36-CFC0-2149-AAF8-3D7C501FD8E6}"/>
              </a:ext>
            </a:extLst>
          </p:cNvPr>
          <p:cNvSpPr txBox="1"/>
          <p:nvPr/>
        </p:nvSpPr>
        <p:spPr>
          <a:xfrm>
            <a:off x="9861630" y="70605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f(x)=4x</a:t>
            </a:r>
            <a:endParaRPr lang="es-CL" dirty="0"/>
          </a:p>
        </p:txBody>
      </p:sp>
      <p:graphicFrame>
        <p:nvGraphicFramePr>
          <p:cNvPr id="10" name="Tabla 5">
            <a:extLst>
              <a:ext uri="{FF2B5EF4-FFF2-40B4-BE49-F238E27FC236}">
                <a16:creationId xmlns:a16="http://schemas.microsoft.com/office/drawing/2014/main" id="{218264C0-00DE-B241-9415-EE26447A0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62144"/>
              </p:ext>
            </p:extLst>
          </p:nvPr>
        </p:nvGraphicFramePr>
        <p:xfrm>
          <a:off x="297084" y="4048773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ECD27F7-50DB-114D-B29C-38AA51D8E1C9}"/>
              </a:ext>
            </a:extLst>
          </p:cNvPr>
          <p:cNvSpPr txBox="1"/>
          <p:nvPr/>
        </p:nvSpPr>
        <p:spPr>
          <a:xfrm>
            <a:off x="2233914" y="3679441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f(x)=5x</a:t>
            </a:r>
            <a:endParaRPr lang="es-CL" dirty="0"/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4A272FF-E912-2848-8B16-39C279E9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95534"/>
              </p:ext>
            </p:extLst>
          </p:nvPr>
        </p:nvGraphicFramePr>
        <p:xfrm>
          <a:off x="4267201" y="4048773"/>
          <a:ext cx="3279494" cy="173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7315A0F-3822-4649-B412-C33206B72A10}"/>
                  </a:ext>
                </a:extLst>
              </p:cNvPr>
              <p:cNvSpPr txBox="1"/>
              <p:nvPr/>
            </p:nvSpPr>
            <p:spPr>
              <a:xfrm>
                <a:off x="6223322" y="3588391"/>
                <a:ext cx="1099595" cy="460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b="1" dirty="0"/>
                  <a:t>f(x)=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s-E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7315A0F-3822-4649-B412-C33206B72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322" y="3588391"/>
                <a:ext cx="1099595" cy="460382"/>
              </a:xfrm>
              <a:prstGeom prst="rect">
                <a:avLst/>
              </a:prstGeom>
              <a:blipFill>
                <a:blip r:embed="rId3"/>
                <a:stretch>
                  <a:fillRect l="-5747" b="-810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la 5">
            <a:extLst>
              <a:ext uri="{FF2B5EF4-FFF2-40B4-BE49-F238E27FC236}">
                <a16:creationId xmlns:a16="http://schemas.microsoft.com/office/drawing/2014/main" id="{3EEB9333-F16E-3042-9812-2A33C8202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60151"/>
              </p:ext>
            </p:extLst>
          </p:nvPr>
        </p:nvGraphicFramePr>
        <p:xfrm>
          <a:off x="8052122" y="4048773"/>
          <a:ext cx="3279494" cy="23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747">
                  <a:extLst>
                    <a:ext uri="{9D8B030D-6E8A-4147-A177-3AD203B41FA5}">
                      <a16:colId xmlns:a16="http://schemas.microsoft.com/office/drawing/2014/main" val="2007351247"/>
                    </a:ext>
                  </a:extLst>
                </a:gridCol>
                <a:gridCol w="1639747">
                  <a:extLst>
                    <a:ext uri="{9D8B030D-6E8A-4147-A177-3AD203B41FA5}">
                      <a16:colId xmlns:a16="http://schemas.microsoft.com/office/drawing/2014/main" val="976356736"/>
                    </a:ext>
                  </a:extLst>
                </a:gridCol>
              </a:tblGrid>
              <a:tr h="393663"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11178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219702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492354"/>
                  </a:ext>
                </a:extLst>
              </a:tr>
              <a:tr h="607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553678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8D40A40A-976C-124E-944F-7EDB69CF76CB}"/>
              </a:ext>
            </a:extLst>
          </p:cNvPr>
          <p:cNvSpPr txBox="1"/>
          <p:nvPr/>
        </p:nvSpPr>
        <p:spPr>
          <a:xfrm>
            <a:off x="9988952" y="3679441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f(x)= 6x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39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elicitaciones GIFs | Tenor">
            <a:extLst>
              <a:ext uri="{FF2B5EF4-FFF2-40B4-BE49-F238E27FC236}">
                <a16:creationId xmlns:a16="http://schemas.microsoft.com/office/drawing/2014/main" id="{DB8B91C4-87D0-AE43-AEEC-DDFE702CA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216" y="1248282"/>
            <a:ext cx="6111567" cy="436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36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origami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Letras en madera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{97430BCE-D602-A54A-85CC-9307369ABC52}tf10001119</Template>
  <TotalTime>593</TotalTime>
  <Words>165</Words>
  <Application>Microsoft Macintosh PowerPoint</Application>
  <PresentationFormat>Panorámica</PresentationFormat>
  <Paragraphs>56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Cambria Math</vt:lpstr>
      <vt:lpstr>Century Gothic</vt:lpstr>
      <vt:lpstr>Rockwell Extra Bold</vt:lpstr>
      <vt:lpstr>Wingdings</vt:lpstr>
      <vt:lpstr>Letras en madera</vt:lpstr>
      <vt:lpstr>Educación Matemática</vt:lpstr>
      <vt:lpstr>Función Lineal.</vt:lpstr>
      <vt:lpstr>Función:</vt:lpstr>
      <vt:lpstr>Presentación de PowerPoint</vt:lpstr>
      <vt:lpstr>Función lineal:</vt:lpstr>
      <vt:lpstr>Ticket de salida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Matemática</dc:title>
  <dc:creator>mario moris serrano</dc:creator>
  <cp:lastModifiedBy>mario moris serrano</cp:lastModifiedBy>
  <cp:revision>66</cp:revision>
  <dcterms:created xsi:type="dcterms:W3CDTF">2020-07-09T01:33:21Z</dcterms:created>
  <dcterms:modified xsi:type="dcterms:W3CDTF">2020-11-04T23:48:13Z</dcterms:modified>
</cp:coreProperties>
</file>