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73E30953-AC8F-474B-B377-5C858FE99201}"/>
    <pc:docChg chg="modSld">
      <pc:chgData name="Maria Fernanda Fernández Jeldres" userId="f72a2080b848b7c4" providerId="LiveId" clId="{73E30953-AC8F-474B-B377-5C858FE99201}" dt="2020-09-30T20:16:59.950" v="122" actId="20577"/>
      <pc:docMkLst>
        <pc:docMk/>
      </pc:docMkLst>
      <pc:sldChg chg="addSp modSp mod">
        <pc:chgData name="Maria Fernanda Fernández Jeldres" userId="f72a2080b848b7c4" providerId="LiveId" clId="{73E30953-AC8F-474B-B377-5C858FE99201}" dt="2020-09-30T20:16:01.912" v="38" actId="20577"/>
        <pc:sldMkLst>
          <pc:docMk/>
          <pc:sldMk cId="3762322826" sldId="256"/>
        </pc:sldMkLst>
        <pc:spChg chg="mod">
          <ac:chgData name="Maria Fernanda Fernández Jeldres" userId="f72a2080b848b7c4" providerId="LiveId" clId="{73E30953-AC8F-474B-B377-5C858FE99201}" dt="2020-09-30T20:16:01.912" v="38" actId="20577"/>
          <ac:spMkLst>
            <pc:docMk/>
            <pc:sldMk cId="3762322826" sldId="256"/>
            <ac:spMk id="3" creationId="{FBC44DCA-3E1C-493A-B708-D56173A5D492}"/>
          </ac:spMkLst>
        </pc:spChg>
        <pc:picChg chg="add">
          <ac:chgData name="Maria Fernanda Fernández Jeldres" userId="f72a2080b848b7c4" providerId="LiveId" clId="{73E30953-AC8F-474B-B377-5C858FE99201}" dt="2020-09-30T20:15:50.039" v="0" actId="22"/>
          <ac:picMkLst>
            <pc:docMk/>
            <pc:sldMk cId="3762322826" sldId="256"/>
            <ac:picMk id="5" creationId="{81B6728D-C57C-491B-B920-CDF051E9D11E}"/>
          </ac:picMkLst>
        </pc:picChg>
      </pc:sldChg>
      <pc:sldChg chg="modSp mod">
        <pc:chgData name="Maria Fernanda Fernández Jeldres" userId="f72a2080b848b7c4" providerId="LiveId" clId="{73E30953-AC8F-474B-B377-5C858FE99201}" dt="2020-09-30T20:16:59.950" v="122" actId="20577"/>
        <pc:sldMkLst>
          <pc:docMk/>
          <pc:sldMk cId="3009809023" sldId="257"/>
        </pc:sldMkLst>
        <pc:spChg chg="mod">
          <ac:chgData name="Maria Fernanda Fernández Jeldres" userId="f72a2080b848b7c4" providerId="LiveId" clId="{73E30953-AC8F-474B-B377-5C858FE99201}" dt="2020-09-30T20:16:41.945" v="74" actId="20577"/>
          <ac:spMkLst>
            <pc:docMk/>
            <pc:sldMk cId="3009809023" sldId="257"/>
            <ac:spMk id="2" creationId="{2EB028D5-C41D-4B9A-B86D-3E7D3874BFD0}"/>
          </ac:spMkLst>
        </pc:spChg>
        <pc:spChg chg="mod">
          <ac:chgData name="Maria Fernanda Fernández Jeldres" userId="f72a2080b848b7c4" providerId="LiveId" clId="{73E30953-AC8F-474B-B377-5C858FE99201}" dt="2020-09-30T20:16:59.950" v="122" actId="20577"/>
          <ac:spMkLst>
            <pc:docMk/>
            <pc:sldMk cId="3009809023" sldId="257"/>
            <ac:spMk id="3" creationId="{2E4C7616-8509-4182-821B-73F13E680B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B5807-5FC9-43DD-9423-313DDABAF2B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33E3-1802-473C-A84B-8A5BBFDC88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665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E946E-AA05-4A66-8652-2A1289CF14E0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D70104-6585-4DF2-9FF2-E072D4BAEE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72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844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507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19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79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95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792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01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321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06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319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7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76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628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052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292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535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3757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68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748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906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66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13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005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0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6293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00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77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67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20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137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11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060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3A4B-0C3E-4D73-A317-E9DD8C8DAD2F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5A337E-3B9B-430E-A6ED-5694A7025D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0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981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793883-781B-47AE-B024-613468415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8TH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BC44DCA-3E1C-493A-B708-D56173A5D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MISS: MARÍA FERNANDA FERNÁNDEZ JELDRES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B6728D-C57C-491B-B920-CDF051E9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90" y="1167188"/>
            <a:ext cx="207282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2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83FD9A-21F1-465D-A260-4390F2A5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 RULES</a:t>
            </a:r>
          </a:p>
        </p:txBody>
      </p:sp>
      <p:pic>
        <p:nvPicPr>
          <p:cNvPr id="11266" name="Picture 2" descr="&lt;ul&gt;&lt;li&gt;Rule 5 .  There are a few exceptions.   good = better than bad = worse than far = farther than  &lt;/li&gt;&lt;/ul&gt;">
            <a:extLst>
              <a:ext uri="{FF2B5EF4-FFF2-40B4-BE49-F238E27FC236}">
                <a16:creationId xmlns:a16="http://schemas.microsoft.com/office/drawing/2014/main" xmlns="" id="{3A2443BE-6845-4CF3-A7F3-00F5B072B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21347" r="12840" b="39931"/>
          <a:stretch/>
        </p:blipFill>
        <p:spPr bwMode="auto">
          <a:xfrm>
            <a:off x="2592925" y="1905000"/>
            <a:ext cx="8911687" cy="41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3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472CA7-9167-4AB3-974A-FA694A62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 RULES</a:t>
            </a:r>
          </a:p>
        </p:txBody>
      </p:sp>
      <p:pic>
        <p:nvPicPr>
          <p:cNvPr id="12290" name="Picture 2" descr="&lt;ul&gt;&lt;li&gt;Remember, when using a comparative you must always follow it with the word “than”.  &lt;/li&gt;&lt;/ul&gt;&lt;ul&gt;&lt;li&gt;The Toyota i...">
            <a:extLst>
              <a:ext uri="{FF2B5EF4-FFF2-40B4-BE49-F238E27FC236}">
                <a16:creationId xmlns:a16="http://schemas.microsoft.com/office/drawing/2014/main" xmlns="" id="{19E09279-EF52-45AD-9DB6-A13F79A743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7199" r="11723" b="36951"/>
          <a:stretch/>
        </p:blipFill>
        <p:spPr bwMode="auto">
          <a:xfrm>
            <a:off x="2390569" y="2194560"/>
            <a:ext cx="9114043" cy="40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7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98CE86-F215-46ED-B071-8A27F2C1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READ THESE SENTENCES TOGETHER AND FIND THE COMPARATIVE ADJETIVE.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48B66F-7578-4937-AF32-F63F62FB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3314" name="Picture 2" descr="THE COMPARATIVE AND THE SUPERLATIVE - erickerfansaya3">
            <a:extLst>
              <a:ext uri="{FF2B5EF4-FFF2-40B4-BE49-F238E27FC236}">
                <a16:creationId xmlns:a16="http://schemas.microsoft.com/office/drawing/2014/main" xmlns="" id="{4C3BB7B1-30C3-4815-8A6F-FEDD43533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b="27778"/>
          <a:stretch/>
        </p:blipFill>
        <p:spPr bwMode="auto">
          <a:xfrm>
            <a:off x="2447778" y="2019299"/>
            <a:ext cx="9270610" cy="42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3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9D9EEE-A226-4547-A759-A14D7299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COMPLETE THESE SENTENCES TOGETHER. </a:t>
            </a:r>
          </a:p>
        </p:txBody>
      </p:sp>
      <p:pic>
        <p:nvPicPr>
          <p:cNvPr id="14338" name="Picture 2" descr="Write the comparative adjectives - Ficha interactiva">
            <a:extLst>
              <a:ext uri="{FF2B5EF4-FFF2-40B4-BE49-F238E27FC236}">
                <a16:creationId xmlns:a16="http://schemas.microsoft.com/office/drawing/2014/main" xmlns="" id="{9DB26B5C-522B-43DB-B63F-EF53350A3C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b="30994"/>
          <a:stretch/>
        </p:blipFill>
        <p:spPr bwMode="auto">
          <a:xfrm>
            <a:off x="2592924" y="2138289"/>
            <a:ext cx="8911687" cy="423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2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4FE788-3D6F-4C78-86DC-3281A7F2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 YOU HAVE ANY QUESTION ABOUT THE PREPOSITIONS OF PLACE?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C04AB2C-6F7E-4614-A2FB-582BB0D4E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25" y="1806098"/>
            <a:ext cx="4775068" cy="44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1A9A8-7D8E-4FAC-BC3D-5E49FCE1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NOW LET’S SEE THE WORKSHEET.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FEB1F7-AAF5-44A2-801C-890B5B90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105" y="2182714"/>
            <a:ext cx="4381500" cy="3286125"/>
          </a:xfrm>
          <a:prstGeom prst="rect">
            <a:avLst/>
          </a:prstGeom>
        </p:spPr>
      </p:pic>
      <p:pic>
        <p:nvPicPr>
          <p:cNvPr id="6" name="Imagen 5" descr="31140465-personaje-de-dibujos-animados-de-lápiz-apunta">
            <a:extLst>
              <a:ext uri="{FF2B5EF4-FFF2-40B4-BE49-F238E27FC236}">
                <a16:creationId xmlns:a16="http://schemas.microsoft.com/office/drawing/2014/main" xmlns="" id="{ED8D75DD-E760-4426-AA2E-F45BB51BA5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2349426" y="2182714"/>
            <a:ext cx="2619527" cy="363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B028D5-C41D-4B9A-B86D-3E7D3874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IDENTIFY COMPARATIVE ADJECTIVES.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4C7616-8509-4182-821B-73F13E68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/>
              <a:t>OBJETIVO: IDENTIFICAR ADJETIVOS COMPARATIVOS.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WHAT COUNTRIES OR NATIONALITIES DO YOU REMEMBER?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D22FF50-6183-4E43-A39B-90A96F8B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9229105" y="4209827"/>
            <a:ext cx="208597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0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C2C66A-A52D-4722-A993-93D9DC65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COUNTRIES AND NATIONALITIES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78014DF-8E49-4C0E-B1D4-5930B617F9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222" y="1434905"/>
            <a:ext cx="9380390" cy="47989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D4D657F-9626-4F47-89B3-B423BE67074D}"/>
              </a:ext>
            </a:extLst>
          </p:cNvPr>
          <p:cNvSpPr txBox="1"/>
          <p:nvPr/>
        </p:nvSpPr>
        <p:spPr>
          <a:xfrm>
            <a:off x="5401994" y="3207434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BRAZILIAN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3D92A51-3928-4679-9490-E4F0F5A8E86F}"/>
              </a:ext>
            </a:extLst>
          </p:cNvPr>
          <p:cNvSpPr txBox="1"/>
          <p:nvPr/>
        </p:nvSpPr>
        <p:spPr>
          <a:xfrm>
            <a:off x="5401994" y="4387561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AUSTRALIAN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9C974DE-0682-4569-B0B0-54115CDCDA90}"/>
              </a:ext>
            </a:extLst>
          </p:cNvPr>
          <p:cNvSpPr txBox="1"/>
          <p:nvPr/>
        </p:nvSpPr>
        <p:spPr>
          <a:xfrm>
            <a:off x="5401994" y="5423095"/>
            <a:ext cx="360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CHILEAN</a:t>
            </a:r>
          </a:p>
        </p:txBody>
      </p:sp>
    </p:spTree>
    <p:extLst>
      <p:ext uri="{BB962C8B-B14F-4D97-AF65-F5344CB8AC3E}">
        <p14:creationId xmlns:p14="http://schemas.microsoft.com/office/powerpoint/2010/main" val="326570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13C16-DCAD-45DA-80BB-62E6E78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COUNTRIES AND NATIONALITIES.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552BB76-FA9D-48C4-AF27-4E76BA1AA48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7022"/>
          <a:stretch/>
        </p:blipFill>
        <p:spPr>
          <a:xfrm>
            <a:off x="2461846" y="1547446"/>
            <a:ext cx="8911687" cy="46864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E95D7EB-5B0B-4D34-877C-8343F6BC6838}"/>
              </a:ext>
            </a:extLst>
          </p:cNvPr>
          <p:cNvSpPr txBox="1"/>
          <p:nvPr/>
        </p:nvSpPr>
        <p:spPr>
          <a:xfrm>
            <a:off x="5683348" y="1688123"/>
            <a:ext cx="391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FINNISH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D504A7A-5C63-4845-BCF7-F742F8568638}"/>
              </a:ext>
            </a:extLst>
          </p:cNvPr>
          <p:cNvSpPr txBox="1"/>
          <p:nvPr/>
        </p:nvSpPr>
        <p:spPr>
          <a:xfrm>
            <a:off x="5683348" y="2828336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JAPANESE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2288A6D-1123-4168-9FDD-5E7C2A009E05}"/>
              </a:ext>
            </a:extLst>
          </p:cNvPr>
          <p:cNvSpPr txBox="1"/>
          <p:nvPr/>
        </p:nvSpPr>
        <p:spPr>
          <a:xfrm>
            <a:off x="5683348" y="3742006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INDIAN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B9719E6-509F-416A-A373-0D6876FBAF74}"/>
              </a:ext>
            </a:extLst>
          </p:cNvPr>
          <p:cNvSpPr txBox="1"/>
          <p:nvPr/>
        </p:nvSpPr>
        <p:spPr>
          <a:xfrm>
            <a:off x="5683348" y="4655676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CHINESE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3B59210-AC82-47F9-8BD0-1C6D5779F366}"/>
              </a:ext>
            </a:extLst>
          </p:cNvPr>
          <p:cNvSpPr txBox="1"/>
          <p:nvPr/>
        </p:nvSpPr>
        <p:spPr>
          <a:xfrm>
            <a:off x="5683348" y="5569346"/>
            <a:ext cx="34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223833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28BCC-E058-4399-92BD-60D89249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COMPARATIVES AND SUPERLATIVES.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7BCD1926-BB9C-41AB-ADE1-0C5413C3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Comparatives Comparatives are used to show the difference between  two  objects.  Let’s say that I have two cars.  I have ...">
            <a:extLst>
              <a:ext uri="{FF2B5EF4-FFF2-40B4-BE49-F238E27FC236}">
                <a16:creationId xmlns:a16="http://schemas.microsoft.com/office/drawing/2014/main" xmlns="" id="{911D85D5-BF91-4E04-9284-6BE7871B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1657350"/>
            <a:ext cx="9324119" cy="48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7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A776AD-52FA-468B-B068-9152BA33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 RULES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AD14DAF-00A2-419F-B94B-676418C3B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&lt;ul&gt;&lt;li&gt;Rule 1. If an adjective has 1 syllable we add the ending –er to the adjective.  &lt;/li&gt;&lt;/ul&gt;&lt;ul&gt;&lt;ul&gt;&lt;li&gt;i.e. small +...">
            <a:extLst>
              <a:ext uri="{FF2B5EF4-FFF2-40B4-BE49-F238E27FC236}">
                <a16:creationId xmlns:a16="http://schemas.microsoft.com/office/drawing/2014/main" xmlns="" id="{72527CCB-225F-4C09-9A73-0817E034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657350"/>
            <a:ext cx="9346028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725BED-3EE6-4F0D-92EC-968589EB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 RULES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326D96-12BD-43DD-892C-DCB25C5F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220" name="Picture 4" descr="&lt;ul&gt;&lt;li&gt;Rule 2 .  If a one syllable adjective ends with a consonant + a vowel + a consonant you must double the last conso...">
            <a:extLst>
              <a:ext uri="{FF2B5EF4-FFF2-40B4-BE49-F238E27FC236}">
                <a16:creationId xmlns:a16="http://schemas.microsoft.com/office/drawing/2014/main" xmlns="" id="{E0A436EC-7412-4496-AF46-2A472DF3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 b="18205"/>
          <a:stretch/>
        </p:blipFill>
        <p:spPr bwMode="auto">
          <a:xfrm>
            <a:off x="2347545" y="2133600"/>
            <a:ext cx="9157067" cy="45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4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143487-0096-4938-BF08-B45EBED5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 RULES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937F82D-352F-4601-B218-D3627FBA9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0" t="21720" b="21313"/>
          <a:stretch/>
        </p:blipFill>
        <p:spPr>
          <a:xfrm>
            <a:off x="2592925" y="2138288"/>
            <a:ext cx="8911687" cy="40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872597-4BF4-4604-88C4-25C830D6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COMPARATIVES RULES</a:t>
            </a:r>
          </a:p>
        </p:txBody>
      </p:sp>
      <p:pic>
        <p:nvPicPr>
          <p:cNvPr id="10242" name="Picture 2" descr="&lt;ul&gt;&lt;li&gt;Rule 4 .  If an adjective has two syllables or more without a “y” then add the word “more” before the word.  If th...">
            <a:extLst>
              <a:ext uri="{FF2B5EF4-FFF2-40B4-BE49-F238E27FC236}">
                <a16:creationId xmlns:a16="http://schemas.microsoft.com/office/drawing/2014/main" xmlns="" id="{52B23942-BBDF-416C-9B4A-6F1EADFE51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6453" r="6696" b="21686"/>
          <a:stretch/>
        </p:blipFill>
        <p:spPr bwMode="auto">
          <a:xfrm>
            <a:off x="2592924" y="2039816"/>
            <a:ext cx="8911687" cy="44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8329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95</Words>
  <Application>Microsoft Office PowerPoint</Application>
  <PresentationFormat>Panorámica</PresentationFormat>
  <Paragraphs>29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Espiral</vt:lpstr>
      <vt:lpstr>1_Espiral</vt:lpstr>
      <vt:lpstr>ENGLISH 8TH GRADE</vt:lpstr>
      <vt:lpstr>OBJECTIVE: TO IDENTIFY COMPARATIVE ADJECTIVES.</vt:lpstr>
      <vt:lpstr>COUNTRIES AND NATIONALITIES</vt:lpstr>
      <vt:lpstr>COUNTRIES AND NATIONALITIES.</vt:lpstr>
      <vt:lpstr>COMPARATIVES AND SUPERLATIVES.</vt:lpstr>
      <vt:lpstr>COMPARATIVE RULES</vt:lpstr>
      <vt:lpstr>COMPARATIVE RULES</vt:lpstr>
      <vt:lpstr>COMPARATIVE RULES</vt:lpstr>
      <vt:lpstr>COMPARATIVES RULES</vt:lpstr>
      <vt:lpstr>COMPARATIVE RULES</vt:lpstr>
      <vt:lpstr>COMPARATIVE RULES</vt:lpstr>
      <vt:lpstr>LET’S READ THESE SENTENCES TOGETHER AND FIND THE COMPARATIVE ADJETIVE.</vt:lpstr>
      <vt:lpstr>LET’S COMPLETE THESE SENTENCES TOGETHER. </vt:lpstr>
      <vt:lpstr>DO YOU HAVE ANY QUESTION ABOUT THE PREPOSITIONS OF PLACE? </vt:lpstr>
      <vt:lpstr>NOW LET’S SEE THE WORKSHEET.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8TH GRADE</dc:title>
  <dc:creator>Maria Fernanda Fernández Jeldres</dc:creator>
  <cp:lastModifiedBy>HP</cp:lastModifiedBy>
  <cp:revision>8</cp:revision>
  <cp:lastPrinted>2020-10-05T14:11:35Z</cp:lastPrinted>
  <dcterms:created xsi:type="dcterms:W3CDTF">2020-09-29T21:16:00Z</dcterms:created>
  <dcterms:modified xsi:type="dcterms:W3CDTF">2020-10-05T14:11:38Z</dcterms:modified>
</cp:coreProperties>
</file>