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78" r:id="rId2"/>
    <p:sldId id="286" r:id="rId3"/>
    <p:sldId id="329" r:id="rId4"/>
    <p:sldId id="330" r:id="rId5"/>
    <p:sldId id="340" r:id="rId6"/>
    <p:sldId id="341" r:id="rId7"/>
    <p:sldId id="342" r:id="rId8"/>
    <p:sldId id="344" r:id="rId9"/>
    <p:sldId id="343" r:id="rId10"/>
    <p:sldId id="345" r:id="rId11"/>
    <p:sldId id="346" r:id="rId12"/>
    <p:sldId id="347" r:id="rId13"/>
    <p:sldId id="348" r:id="rId14"/>
    <p:sldId id="349" r:id="rId15"/>
    <p:sldId id="350" r:id="rId16"/>
    <p:sldId id="351" r:id="rId17"/>
    <p:sldId id="352" r:id="rId18"/>
    <p:sldId id="353" r:id="rId19"/>
    <p:sldId id="354" r:id="rId20"/>
    <p:sldId id="355" r:id="rId21"/>
    <p:sldId id="356" r:id="rId22"/>
    <p:sldId id="314" r:id="rId23"/>
    <p:sldId id="339" r:id="rId24"/>
  </p:sldIdLst>
  <p:sldSz cx="9144000" cy="5143500" type="screen16x9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E637D7-4ABC-495F-9B8C-2A8065BCF1E3}" v="60" dt="2020-11-23T16:19:44.4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43" autoAdjust="0"/>
    <p:restoredTop sz="94660"/>
  </p:normalViewPr>
  <p:slideViewPr>
    <p:cSldViewPr>
      <p:cViewPr varScale="1">
        <p:scale>
          <a:sx n="107" d="100"/>
          <a:sy n="107" d="100"/>
        </p:scale>
        <p:origin x="624" y="8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mpañía de Danza Sol de América" userId="fb2d1468578cd37f" providerId="LiveId" clId="{CCE637D7-4ABC-495F-9B8C-2A8065BCF1E3}"/>
    <pc:docChg chg="undo custSel addSld delSld modSld">
      <pc:chgData name="Compañía de Danza Sol de América" userId="fb2d1468578cd37f" providerId="LiveId" clId="{CCE637D7-4ABC-495F-9B8C-2A8065BCF1E3}" dt="2020-11-23T16:19:44.489" v="2333"/>
      <pc:docMkLst>
        <pc:docMk/>
      </pc:docMkLst>
      <pc:sldChg chg="del">
        <pc:chgData name="Compañía de Danza Sol de América" userId="fb2d1468578cd37f" providerId="LiveId" clId="{CCE637D7-4ABC-495F-9B8C-2A8065BCF1E3}" dt="2020-11-20T04:23:21.388" v="411" actId="47"/>
        <pc:sldMkLst>
          <pc:docMk/>
          <pc:sldMk cId="0" sldId="260"/>
        </pc:sldMkLst>
      </pc:sldChg>
      <pc:sldChg chg="del">
        <pc:chgData name="Compañía de Danza Sol de América" userId="fb2d1468578cd37f" providerId="LiveId" clId="{CCE637D7-4ABC-495F-9B8C-2A8065BCF1E3}" dt="2020-11-20T04:23:21.388" v="411" actId="47"/>
        <pc:sldMkLst>
          <pc:docMk/>
          <pc:sldMk cId="0" sldId="262"/>
        </pc:sldMkLst>
      </pc:sldChg>
      <pc:sldChg chg="del">
        <pc:chgData name="Compañía de Danza Sol de América" userId="fb2d1468578cd37f" providerId="LiveId" clId="{CCE637D7-4ABC-495F-9B8C-2A8065BCF1E3}" dt="2020-11-20T04:23:21.388" v="411" actId="47"/>
        <pc:sldMkLst>
          <pc:docMk/>
          <pc:sldMk cId="0" sldId="264"/>
        </pc:sldMkLst>
      </pc:sldChg>
      <pc:sldChg chg="del">
        <pc:chgData name="Compañía de Danza Sol de América" userId="fb2d1468578cd37f" providerId="LiveId" clId="{CCE637D7-4ABC-495F-9B8C-2A8065BCF1E3}" dt="2020-11-20T04:23:21.388" v="411" actId="47"/>
        <pc:sldMkLst>
          <pc:docMk/>
          <pc:sldMk cId="0" sldId="266"/>
        </pc:sldMkLst>
      </pc:sldChg>
      <pc:sldChg chg="del">
        <pc:chgData name="Compañía de Danza Sol de América" userId="fb2d1468578cd37f" providerId="LiveId" clId="{CCE637D7-4ABC-495F-9B8C-2A8065BCF1E3}" dt="2020-11-20T04:23:21.388" v="411" actId="47"/>
        <pc:sldMkLst>
          <pc:docMk/>
          <pc:sldMk cId="0" sldId="269"/>
        </pc:sldMkLst>
      </pc:sldChg>
      <pc:sldChg chg="addSp delSp modSp mod">
        <pc:chgData name="Compañía de Danza Sol de América" userId="fb2d1468578cd37f" providerId="LiveId" clId="{CCE637D7-4ABC-495F-9B8C-2A8065BCF1E3}" dt="2020-11-20T05:30:36.953" v="2247" actId="1076"/>
        <pc:sldMkLst>
          <pc:docMk/>
          <pc:sldMk cId="0" sldId="278"/>
        </pc:sldMkLst>
        <pc:spChg chg="mod">
          <ac:chgData name="Compañía de Danza Sol de América" userId="fb2d1468578cd37f" providerId="LiveId" clId="{CCE637D7-4ABC-495F-9B8C-2A8065BCF1E3}" dt="2020-11-20T04:16:03.400" v="69" actId="404"/>
          <ac:spMkLst>
            <pc:docMk/>
            <pc:sldMk cId="0" sldId="278"/>
            <ac:spMk id="2" creationId="{00000000-0000-0000-0000-000000000000}"/>
          </ac:spMkLst>
        </pc:spChg>
        <pc:picChg chg="del">
          <ac:chgData name="Compañía de Danza Sol de América" userId="fb2d1468578cd37f" providerId="LiveId" clId="{CCE637D7-4ABC-495F-9B8C-2A8065BCF1E3}" dt="2020-11-20T04:15:33.648" v="2" actId="478"/>
          <ac:picMkLst>
            <pc:docMk/>
            <pc:sldMk cId="0" sldId="278"/>
            <ac:picMk id="5" creationId="{27294578-0E3E-4411-AC1C-01B774E2CF38}"/>
          </ac:picMkLst>
        </pc:picChg>
        <pc:picChg chg="del">
          <ac:chgData name="Compañía de Danza Sol de América" userId="fb2d1468578cd37f" providerId="LiveId" clId="{CCE637D7-4ABC-495F-9B8C-2A8065BCF1E3}" dt="2020-11-20T04:15:32.110" v="1" actId="478"/>
          <ac:picMkLst>
            <pc:docMk/>
            <pc:sldMk cId="0" sldId="278"/>
            <ac:picMk id="6" creationId="{2E5D745F-99B6-4A12-80FD-CFFE7075E15B}"/>
          </ac:picMkLst>
        </pc:picChg>
        <pc:picChg chg="add mod">
          <ac:chgData name="Compañía de Danza Sol de América" userId="fb2d1468578cd37f" providerId="LiveId" clId="{CCE637D7-4ABC-495F-9B8C-2A8065BCF1E3}" dt="2020-11-20T05:29:03.503" v="2230" actId="14100"/>
          <ac:picMkLst>
            <pc:docMk/>
            <pc:sldMk cId="0" sldId="278"/>
            <ac:picMk id="15" creationId="{CB930095-3A31-4BBF-BCF2-B00E9AF333F1}"/>
          </ac:picMkLst>
        </pc:picChg>
        <pc:picChg chg="add mod">
          <ac:chgData name="Compañía de Danza Sol de América" userId="fb2d1468578cd37f" providerId="LiveId" clId="{CCE637D7-4ABC-495F-9B8C-2A8065BCF1E3}" dt="2020-11-20T05:30:36.953" v="2247" actId="1076"/>
          <ac:picMkLst>
            <pc:docMk/>
            <pc:sldMk cId="0" sldId="278"/>
            <ac:picMk id="16" creationId="{D04B335E-FBB5-488D-8B49-E4676CFFDCE2}"/>
          </ac:picMkLst>
        </pc:picChg>
        <pc:picChg chg="add mod">
          <ac:chgData name="Compañía de Danza Sol de América" userId="fb2d1468578cd37f" providerId="LiveId" clId="{CCE637D7-4ABC-495F-9B8C-2A8065BCF1E3}" dt="2020-11-20T05:29:46.091" v="2236" actId="14100"/>
          <ac:picMkLst>
            <pc:docMk/>
            <pc:sldMk cId="0" sldId="278"/>
            <ac:picMk id="17" creationId="{6A0BF0C2-18FD-4421-861F-A49872138BB0}"/>
          </ac:picMkLst>
        </pc:picChg>
        <pc:picChg chg="add mod">
          <ac:chgData name="Compañía de Danza Sol de América" userId="fb2d1468578cd37f" providerId="LiveId" clId="{CCE637D7-4ABC-495F-9B8C-2A8065BCF1E3}" dt="2020-11-20T05:30:08.639" v="2241" actId="14100"/>
          <ac:picMkLst>
            <pc:docMk/>
            <pc:sldMk cId="0" sldId="278"/>
            <ac:picMk id="18" creationId="{608CCFB0-6C79-4FFB-9785-BF811B74AD2D}"/>
          </ac:picMkLst>
        </pc:picChg>
        <pc:picChg chg="del">
          <ac:chgData name="Compañía de Danza Sol de América" userId="fb2d1468578cd37f" providerId="LiveId" clId="{CCE637D7-4ABC-495F-9B8C-2A8065BCF1E3}" dt="2020-11-20T04:15:36.379" v="4" actId="478"/>
          <ac:picMkLst>
            <pc:docMk/>
            <pc:sldMk cId="0" sldId="278"/>
            <ac:picMk id="19" creationId="{5DD20B66-88BF-43C1-BFF9-6BFE5A8FFB09}"/>
          </ac:picMkLst>
        </pc:picChg>
        <pc:picChg chg="del">
          <ac:chgData name="Compañía de Danza Sol de América" userId="fb2d1468578cd37f" providerId="LiveId" clId="{CCE637D7-4ABC-495F-9B8C-2A8065BCF1E3}" dt="2020-11-20T04:15:35.730" v="3" actId="478"/>
          <ac:picMkLst>
            <pc:docMk/>
            <pc:sldMk cId="0" sldId="278"/>
            <ac:picMk id="20" creationId="{D6412F3A-8767-451F-8144-16D4219716F7}"/>
          </ac:picMkLst>
        </pc:picChg>
        <pc:picChg chg="add mod">
          <ac:chgData name="Compañía de Danza Sol de América" userId="fb2d1468578cd37f" providerId="LiveId" clId="{CCE637D7-4ABC-495F-9B8C-2A8065BCF1E3}" dt="2020-11-20T05:30:31.990" v="2245" actId="14100"/>
          <ac:picMkLst>
            <pc:docMk/>
            <pc:sldMk cId="0" sldId="278"/>
            <ac:picMk id="21" creationId="{58B99B7D-02F3-44D5-996E-7202E3134028}"/>
          </ac:picMkLst>
        </pc:picChg>
        <pc:picChg chg="del">
          <ac:chgData name="Compañía de Danza Sol de América" userId="fb2d1468578cd37f" providerId="LiveId" clId="{CCE637D7-4ABC-495F-9B8C-2A8065BCF1E3}" dt="2020-11-20T04:15:30.584" v="0" actId="478"/>
          <ac:picMkLst>
            <pc:docMk/>
            <pc:sldMk cId="0" sldId="278"/>
            <ac:picMk id="22" creationId="{D28465D5-DBDD-4C1F-8488-9D3F283DDEEF}"/>
          </ac:picMkLst>
        </pc:picChg>
      </pc:sldChg>
      <pc:sldChg chg="modSp mod">
        <pc:chgData name="Compañía de Danza Sol de América" userId="fb2d1468578cd37f" providerId="LiveId" clId="{CCE637D7-4ABC-495F-9B8C-2A8065BCF1E3}" dt="2020-11-20T04:19:14.196" v="138" actId="20577"/>
        <pc:sldMkLst>
          <pc:docMk/>
          <pc:sldMk cId="0" sldId="286"/>
        </pc:sldMkLst>
        <pc:spChg chg="mod">
          <ac:chgData name="Compañía de Danza Sol de América" userId="fb2d1468578cd37f" providerId="LiveId" clId="{CCE637D7-4ABC-495F-9B8C-2A8065BCF1E3}" dt="2020-11-20T04:19:14.196" v="138" actId="20577"/>
          <ac:spMkLst>
            <pc:docMk/>
            <pc:sldMk cId="0" sldId="286"/>
            <ac:spMk id="2" creationId="{00000000-0000-0000-0000-000000000000}"/>
          </ac:spMkLst>
        </pc:spChg>
      </pc:sldChg>
      <pc:sldChg chg="modSp mod modAnim">
        <pc:chgData name="Compañía de Danza Sol de América" userId="fb2d1468578cd37f" providerId="LiveId" clId="{CCE637D7-4ABC-495F-9B8C-2A8065BCF1E3}" dt="2020-11-23T16:19:20.654" v="2331"/>
        <pc:sldMkLst>
          <pc:docMk/>
          <pc:sldMk cId="0" sldId="314"/>
        </pc:sldMkLst>
        <pc:spChg chg="mod">
          <ac:chgData name="Compañía de Danza Sol de América" userId="fb2d1468578cd37f" providerId="LiveId" clId="{CCE637D7-4ABC-495F-9B8C-2A8065BCF1E3}" dt="2020-11-23T16:18:33.114" v="2282" actId="20577"/>
          <ac:spMkLst>
            <pc:docMk/>
            <pc:sldMk cId="0" sldId="314"/>
            <ac:spMk id="4" creationId="{AF08DBE4-AAF5-4A4E-B943-84E267B08B98}"/>
          </ac:spMkLst>
        </pc:spChg>
        <pc:spChg chg="mod">
          <ac:chgData name="Compañía de Danza Sol de América" userId="fb2d1468578cd37f" providerId="LiveId" clId="{CCE637D7-4ABC-495F-9B8C-2A8065BCF1E3}" dt="2020-11-23T16:18:02.284" v="2255" actId="255"/>
          <ac:spMkLst>
            <pc:docMk/>
            <pc:sldMk cId="0" sldId="314"/>
            <ac:spMk id="5" creationId="{BF0BEDE2-9848-4429-8950-144ADA056427}"/>
          </ac:spMkLst>
        </pc:spChg>
        <pc:spChg chg="mod">
          <ac:chgData name="Compañía de Danza Sol de América" userId="fb2d1468578cd37f" providerId="LiveId" clId="{CCE637D7-4ABC-495F-9B8C-2A8065BCF1E3}" dt="2020-11-23T16:18:43.579" v="2303" actId="20577"/>
          <ac:spMkLst>
            <pc:docMk/>
            <pc:sldMk cId="0" sldId="314"/>
            <ac:spMk id="6" creationId="{DDB61C13-17DE-452B-87A1-F01C6E600A90}"/>
          </ac:spMkLst>
        </pc:spChg>
        <pc:spChg chg="mod">
          <ac:chgData name="Compañía de Danza Sol de América" userId="fb2d1468578cd37f" providerId="LiveId" clId="{CCE637D7-4ABC-495F-9B8C-2A8065BCF1E3}" dt="2020-11-23T16:17:56.733" v="2254" actId="255"/>
          <ac:spMkLst>
            <pc:docMk/>
            <pc:sldMk cId="0" sldId="314"/>
            <ac:spMk id="7" creationId="{9F45F8FF-8D49-4330-9151-15FEFB3CF21B}"/>
          </ac:spMkLst>
        </pc:spChg>
      </pc:sldChg>
      <pc:sldChg chg="addSp delSp modSp mod">
        <pc:chgData name="Compañía de Danza Sol de América" userId="fb2d1468578cd37f" providerId="LiveId" clId="{CCE637D7-4ABC-495F-9B8C-2A8065BCF1E3}" dt="2020-11-20T04:20:47.613" v="179" actId="1076"/>
        <pc:sldMkLst>
          <pc:docMk/>
          <pc:sldMk cId="1795995242" sldId="329"/>
        </pc:sldMkLst>
        <pc:spChg chg="mod">
          <ac:chgData name="Compañía de Danza Sol de América" userId="fb2d1468578cd37f" providerId="LiveId" clId="{CCE637D7-4ABC-495F-9B8C-2A8065BCF1E3}" dt="2020-11-20T04:19:49.219" v="173" actId="313"/>
          <ac:spMkLst>
            <pc:docMk/>
            <pc:sldMk cId="1795995242" sldId="329"/>
            <ac:spMk id="2" creationId="{067C734F-108F-4EA4-8D6A-AF4C51E2DEA7}"/>
          </ac:spMkLst>
        </pc:spChg>
        <pc:picChg chg="del">
          <ac:chgData name="Compañía de Danza Sol de América" userId="fb2d1468578cd37f" providerId="LiveId" clId="{CCE637D7-4ABC-495F-9B8C-2A8065BCF1E3}" dt="2020-11-20T04:19:53.004" v="174" actId="478"/>
          <ac:picMkLst>
            <pc:docMk/>
            <pc:sldMk cId="1795995242" sldId="329"/>
            <ac:picMk id="5" creationId="{0D67589A-1EC5-4A5C-8279-C76E9318B474}"/>
          </ac:picMkLst>
        </pc:picChg>
        <pc:picChg chg="add mod">
          <ac:chgData name="Compañía de Danza Sol de América" userId="fb2d1468578cd37f" providerId="LiveId" clId="{CCE637D7-4ABC-495F-9B8C-2A8065BCF1E3}" dt="2020-11-20T04:20:47.613" v="179" actId="1076"/>
          <ac:picMkLst>
            <pc:docMk/>
            <pc:sldMk cId="1795995242" sldId="329"/>
            <ac:picMk id="1026" creationId="{EB7B4B12-8614-4615-9F69-229D17577134}"/>
          </ac:picMkLst>
        </pc:picChg>
      </pc:sldChg>
      <pc:sldChg chg="modSp mod">
        <pc:chgData name="Compañía de Danza Sol de América" userId="fb2d1468578cd37f" providerId="LiveId" clId="{CCE637D7-4ABC-495F-9B8C-2A8065BCF1E3}" dt="2020-11-20T04:23:09.736" v="410" actId="20577"/>
        <pc:sldMkLst>
          <pc:docMk/>
          <pc:sldMk cId="1915354596" sldId="330"/>
        </pc:sldMkLst>
        <pc:spChg chg="mod">
          <ac:chgData name="Compañía de Danza Sol de América" userId="fb2d1468578cd37f" providerId="LiveId" clId="{CCE637D7-4ABC-495F-9B8C-2A8065BCF1E3}" dt="2020-11-20T04:23:09.736" v="410" actId="20577"/>
          <ac:spMkLst>
            <pc:docMk/>
            <pc:sldMk cId="1915354596" sldId="330"/>
            <ac:spMk id="2" creationId="{82FC7209-AE82-40DD-9182-22618C9363B2}"/>
          </ac:spMkLst>
        </pc:spChg>
      </pc:sldChg>
      <pc:sldChg chg="del">
        <pc:chgData name="Compañía de Danza Sol de América" userId="fb2d1468578cd37f" providerId="LiveId" clId="{CCE637D7-4ABC-495F-9B8C-2A8065BCF1E3}" dt="2020-11-20T04:23:21.388" v="411" actId="47"/>
        <pc:sldMkLst>
          <pc:docMk/>
          <pc:sldMk cId="2103611394" sldId="331"/>
        </pc:sldMkLst>
      </pc:sldChg>
      <pc:sldChg chg="del">
        <pc:chgData name="Compañía de Danza Sol de América" userId="fb2d1468578cd37f" providerId="LiveId" clId="{CCE637D7-4ABC-495F-9B8C-2A8065BCF1E3}" dt="2020-11-20T04:23:21.388" v="411" actId="47"/>
        <pc:sldMkLst>
          <pc:docMk/>
          <pc:sldMk cId="352555680" sldId="332"/>
        </pc:sldMkLst>
      </pc:sldChg>
      <pc:sldChg chg="del">
        <pc:chgData name="Compañía de Danza Sol de América" userId="fb2d1468578cd37f" providerId="LiveId" clId="{CCE637D7-4ABC-495F-9B8C-2A8065BCF1E3}" dt="2020-11-20T04:23:21.388" v="411" actId="47"/>
        <pc:sldMkLst>
          <pc:docMk/>
          <pc:sldMk cId="3104827188" sldId="333"/>
        </pc:sldMkLst>
      </pc:sldChg>
      <pc:sldChg chg="del">
        <pc:chgData name="Compañía de Danza Sol de América" userId="fb2d1468578cd37f" providerId="LiveId" clId="{CCE637D7-4ABC-495F-9B8C-2A8065BCF1E3}" dt="2020-11-20T04:23:21.388" v="411" actId="47"/>
        <pc:sldMkLst>
          <pc:docMk/>
          <pc:sldMk cId="2816018013" sldId="334"/>
        </pc:sldMkLst>
      </pc:sldChg>
      <pc:sldChg chg="del">
        <pc:chgData name="Compañía de Danza Sol de América" userId="fb2d1468578cd37f" providerId="LiveId" clId="{CCE637D7-4ABC-495F-9B8C-2A8065BCF1E3}" dt="2020-11-20T04:23:21.388" v="411" actId="47"/>
        <pc:sldMkLst>
          <pc:docMk/>
          <pc:sldMk cId="2287615432" sldId="335"/>
        </pc:sldMkLst>
      </pc:sldChg>
      <pc:sldChg chg="del">
        <pc:chgData name="Compañía de Danza Sol de América" userId="fb2d1468578cd37f" providerId="LiveId" clId="{CCE637D7-4ABC-495F-9B8C-2A8065BCF1E3}" dt="2020-11-20T04:23:21.388" v="411" actId="47"/>
        <pc:sldMkLst>
          <pc:docMk/>
          <pc:sldMk cId="3014309434" sldId="336"/>
        </pc:sldMkLst>
      </pc:sldChg>
      <pc:sldChg chg="del">
        <pc:chgData name="Compañía de Danza Sol de América" userId="fb2d1468578cd37f" providerId="LiveId" clId="{CCE637D7-4ABC-495F-9B8C-2A8065BCF1E3}" dt="2020-11-20T04:23:21.388" v="411" actId="47"/>
        <pc:sldMkLst>
          <pc:docMk/>
          <pc:sldMk cId="2599941884" sldId="337"/>
        </pc:sldMkLst>
      </pc:sldChg>
      <pc:sldChg chg="del">
        <pc:chgData name="Compañía de Danza Sol de América" userId="fb2d1468578cd37f" providerId="LiveId" clId="{CCE637D7-4ABC-495F-9B8C-2A8065BCF1E3}" dt="2020-11-20T04:23:21.388" v="411" actId="47"/>
        <pc:sldMkLst>
          <pc:docMk/>
          <pc:sldMk cId="2182065970" sldId="338"/>
        </pc:sldMkLst>
      </pc:sldChg>
      <pc:sldChg chg="modSp mod modAnim">
        <pc:chgData name="Compañía de Danza Sol de América" userId="fb2d1468578cd37f" providerId="LiveId" clId="{CCE637D7-4ABC-495F-9B8C-2A8065BCF1E3}" dt="2020-11-23T16:19:44.489" v="2333"/>
        <pc:sldMkLst>
          <pc:docMk/>
          <pc:sldMk cId="3487309901" sldId="339"/>
        </pc:sldMkLst>
        <pc:spChg chg="mod">
          <ac:chgData name="Compañía de Danza Sol de América" userId="fb2d1468578cd37f" providerId="LiveId" clId="{CCE637D7-4ABC-495F-9B8C-2A8065BCF1E3}" dt="2020-11-23T16:18:52.054" v="2326" actId="20577"/>
          <ac:spMkLst>
            <pc:docMk/>
            <pc:sldMk cId="3487309901" sldId="339"/>
            <ac:spMk id="3" creationId="{176B7B72-6A03-4950-A75E-6EEAE20B4219}"/>
          </ac:spMkLst>
        </pc:spChg>
        <pc:spChg chg="mod">
          <ac:chgData name="Compañía de Danza Sol de América" userId="fb2d1468578cd37f" providerId="LiveId" clId="{CCE637D7-4ABC-495F-9B8C-2A8065BCF1E3}" dt="2020-11-23T16:18:25.132" v="2261" actId="27636"/>
          <ac:spMkLst>
            <pc:docMk/>
            <pc:sldMk cId="3487309901" sldId="339"/>
            <ac:spMk id="5" creationId="{5A22548D-7BB5-410D-8291-7D8162670150}"/>
          </ac:spMkLst>
        </pc:spChg>
        <pc:spChg chg="mod">
          <ac:chgData name="Compañía de Danza Sol de América" userId="fb2d1468578cd37f" providerId="LiveId" clId="{CCE637D7-4ABC-495F-9B8C-2A8065BCF1E3}" dt="2020-11-23T16:18:25.116" v="2260" actId="27636"/>
          <ac:spMkLst>
            <pc:docMk/>
            <pc:sldMk cId="3487309901" sldId="339"/>
            <ac:spMk id="6" creationId="{6C6B905A-B82C-44A2-B6F3-3ED128F346BD}"/>
          </ac:spMkLst>
        </pc:spChg>
      </pc:sldChg>
      <pc:sldChg chg="modSp new mod">
        <pc:chgData name="Compañía de Danza Sol de América" userId="fb2d1468578cd37f" providerId="LiveId" clId="{CCE637D7-4ABC-495F-9B8C-2A8065BCF1E3}" dt="2020-11-20T04:26:23.474" v="532" actId="113"/>
        <pc:sldMkLst>
          <pc:docMk/>
          <pc:sldMk cId="2653144478" sldId="340"/>
        </pc:sldMkLst>
        <pc:spChg chg="mod">
          <ac:chgData name="Compañía de Danza Sol de América" userId="fb2d1468578cd37f" providerId="LiveId" clId="{CCE637D7-4ABC-495F-9B8C-2A8065BCF1E3}" dt="2020-11-20T04:26:23.474" v="532" actId="113"/>
          <ac:spMkLst>
            <pc:docMk/>
            <pc:sldMk cId="2653144478" sldId="340"/>
            <ac:spMk id="2" creationId="{DF396517-F259-437C-B31A-89F877C96152}"/>
          </ac:spMkLst>
        </pc:spChg>
        <pc:spChg chg="mod">
          <ac:chgData name="Compañía de Danza Sol de América" userId="fb2d1468578cd37f" providerId="LiveId" clId="{CCE637D7-4ABC-495F-9B8C-2A8065BCF1E3}" dt="2020-11-20T04:23:57.294" v="477" actId="20577"/>
          <ac:spMkLst>
            <pc:docMk/>
            <pc:sldMk cId="2653144478" sldId="340"/>
            <ac:spMk id="3" creationId="{9C325EA4-0225-4546-AAD4-F847C75419F6}"/>
          </ac:spMkLst>
        </pc:spChg>
      </pc:sldChg>
      <pc:sldChg chg="addSp delSp modSp new mod">
        <pc:chgData name="Compañía de Danza Sol de América" userId="fb2d1468578cd37f" providerId="LiveId" clId="{CCE637D7-4ABC-495F-9B8C-2A8065BCF1E3}" dt="2020-11-20T04:28:53.721" v="576" actId="1076"/>
        <pc:sldMkLst>
          <pc:docMk/>
          <pc:sldMk cId="3641625721" sldId="341"/>
        </pc:sldMkLst>
        <pc:spChg chg="del mod">
          <ac:chgData name="Compañía de Danza Sol de América" userId="fb2d1468578cd37f" providerId="LiveId" clId="{CCE637D7-4ABC-495F-9B8C-2A8065BCF1E3}" dt="2020-11-20T04:27:56.885" v="538"/>
          <ac:spMkLst>
            <pc:docMk/>
            <pc:sldMk cId="3641625721" sldId="341"/>
            <ac:spMk id="2" creationId="{D967510B-4C9C-4A39-B950-47AA9F0445A5}"/>
          </ac:spMkLst>
        </pc:spChg>
        <pc:spChg chg="mod">
          <ac:chgData name="Compañía de Danza Sol de América" userId="fb2d1468578cd37f" providerId="LiveId" clId="{CCE637D7-4ABC-495F-9B8C-2A8065BCF1E3}" dt="2020-11-20T04:28:53.721" v="576" actId="1076"/>
          <ac:spMkLst>
            <pc:docMk/>
            <pc:sldMk cId="3641625721" sldId="341"/>
            <ac:spMk id="3" creationId="{E547C08F-C669-4AE5-83EC-4ACE8767CCBA}"/>
          </ac:spMkLst>
        </pc:spChg>
        <pc:picChg chg="add del mod">
          <ac:chgData name="Compañía de Danza Sol de América" userId="fb2d1468578cd37f" providerId="LiveId" clId="{CCE637D7-4ABC-495F-9B8C-2A8065BCF1E3}" dt="2020-11-20T04:27:53.785" v="537" actId="21"/>
          <ac:picMkLst>
            <pc:docMk/>
            <pc:sldMk cId="3641625721" sldId="341"/>
            <ac:picMk id="5" creationId="{81A98DBA-DC10-46B9-9731-3585CAC4BA80}"/>
          </ac:picMkLst>
        </pc:picChg>
        <pc:picChg chg="add mod">
          <ac:chgData name="Compañía de Danza Sol de América" userId="fb2d1468578cd37f" providerId="LiveId" clId="{CCE637D7-4ABC-495F-9B8C-2A8065BCF1E3}" dt="2020-11-20T04:28:37.646" v="550" actId="1076"/>
          <ac:picMkLst>
            <pc:docMk/>
            <pc:sldMk cId="3641625721" sldId="341"/>
            <ac:picMk id="6" creationId="{A32571CB-4663-4549-BCD2-68B274988CCC}"/>
          </ac:picMkLst>
        </pc:picChg>
      </pc:sldChg>
      <pc:sldChg chg="addSp delSp modSp new mod chgLayout">
        <pc:chgData name="Compañía de Danza Sol de América" userId="fb2d1468578cd37f" providerId="LiveId" clId="{CCE637D7-4ABC-495F-9B8C-2A8065BCF1E3}" dt="2020-11-20T04:38:14.125" v="859" actId="20577"/>
        <pc:sldMkLst>
          <pc:docMk/>
          <pc:sldMk cId="3987975993" sldId="342"/>
        </pc:sldMkLst>
        <pc:spChg chg="mod ord">
          <ac:chgData name="Compañía de Danza Sol de América" userId="fb2d1468578cd37f" providerId="LiveId" clId="{CCE637D7-4ABC-495F-9B8C-2A8065BCF1E3}" dt="2020-11-20T04:38:14.125" v="859" actId="20577"/>
          <ac:spMkLst>
            <pc:docMk/>
            <pc:sldMk cId="3987975993" sldId="342"/>
            <ac:spMk id="2" creationId="{8F978574-4FB3-4305-A11B-1E3B1EACA01B}"/>
          </ac:spMkLst>
        </pc:spChg>
        <pc:spChg chg="mod ord">
          <ac:chgData name="Compañía de Danza Sol de América" userId="fb2d1468578cd37f" providerId="LiveId" clId="{CCE637D7-4ABC-495F-9B8C-2A8065BCF1E3}" dt="2020-11-20T04:37:35.832" v="800" actId="700"/>
          <ac:spMkLst>
            <pc:docMk/>
            <pc:sldMk cId="3987975993" sldId="342"/>
            <ac:spMk id="3" creationId="{B986D0EE-6628-4DB4-A267-E373CFFF0D66}"/>
          </ac:spMkLst>
        </pc:spChg>
        <pc:spChg chg="add del mod ord">
          <ac:chgData name="Compañía de Danza Sol de América" userId="fb2d1468578cd37f" providerId="LiveId" clId="{CCE637D7-4ABC-495F-9B8C-2A8065BCF1E3}" dt="2020-11-20T04:37:59.802" v="855" actId="478"/>
          <ac:spMkLst>
            <pc:docMk/>
            <pc:sldMk cId="3987975993" sldId="342"/>
            <ac:spMk id="4" creationId="{7FEFF777-7486-4126-B9D5-1B29BE3037EC}"/>
          </ac:spMkLst>
        </pc:spChg>
        <pc:spChg chg="add mod ord">
          <ac:chgData name="Compañía de Danza Sol de América" userId="fb2d1468578cd37f" providerId="LiveId" clId="{CCE637D7-4ABC-495F-9B8C-2A8065BCF1E3}" dt="2020-11-20T04:37:54.675" v="854" actId="20577"/>
          <ac:spMkLst>
            <pc:docMk/>
            <pc:sldMk cId="3987975993" sldId="342"/>
            <ac:spMk id="5" creationId="{DB9408B2-FCC6-413B-B798-BFAEA7C7FADA}"/>
          </ac:spMkLst>
        </pc:spChg>
        <pc:spChg chg="add del mod ord">
          <ac:chgData name="Compañía de Danza Sol de América" userId="fb2d1468578cd37f" providerId="LiveId" clId="{CCE637D7-4ABC-495F-9B8C-2A8065BCF1E3}" dt="2020-11-20T04:37:38.404" v="803"/>
          <ac:spMkLst>
            <pc:docMk/>
            <pc:sldMk cId="3987975993" sldId="342"/>
            <ac:spMk id="6" creationId="{B1DB74F3-C13D-44A5-90CF-AD2D42A8EE0B}"/>
          </ac:spMkLst>
        </pc:spChg>
        <pc:picChg chg="add mod">
          <ac:chgData name="Compañía de Danza Sol de América" userId="fb2d1468578cd37f" providerId="LiveId" clId="{CCE637D7-4ABC-495F-9B8C-2A8065BCF1E3}" dt="2020-11-20T04:37:38.404" v="803"/>
          <ac:picMkLst>
            <pc:docMk/>
            <pc:sldMk cId="3987975993" sldId="342"/>
            <ac:picMk id="3074" creationId="{30E1BE17-EDFF-4BA4-982D-4B214A6E65D1}"/>
          </ac:picMkLst>
        </pc:picChg>
      </pc:sldChg>
      <pc:sldChg chg="addSp delSp modSp new mod chgLayout">
        <pc:chgData name="Compañía de Danza Sol de América" userId="fb2d1468578cd37f" providerId="LiveId" clId="{CCE637D7-4ABC-495F-9B8C-2A8065BCF1E3}" dt="2020-11-20T04:36:34.990" v="781" actId="20577"/>
        <pc:sldMkLst>
          <pc:docMk/>
          <pc:sldMk cId="3226080499" sldId="343"/>
        </pc:sldMkLst>
        <pc:spChg chg="mod ord">
          <ac:chgData name="Compañía de Danza Sol de América" userId="fb2d1468578cd37f" providerId="LiveId" clId="{CCE637D7-4ABC-495F-9B8C-2A8065BCF1E3}" dt="2020-11-20T04:35:55.345" v="760" actId="5793"/>
          <ac:spMkLst>
            <pc:docMk/>
            <pc:sldMk cId="3226080499" sldId="343"/>
            <ac:spMk id="2" creationId="{76791F01-CAD8-4810-A315-FE2DDA40B6F6}"/>
          </ac:spMkLst>
        </pc:spChg>
        <pc:spChg chg="mod ord">
          <ac:chgData name="Compañía de Danza Sol de América" userId="fb2d1468578cd37f" providerId="LiveId" clId="{CCE637D7-4ABC-495F-9B8C-2A8065BCF1E3}" dt="2020-11-20T04:35:23.065" v="747" actId="700"/>
          <ac:spMkLst>
            <pc:docMk/>
            <pc:sldMk cId="3226080499" sldId="343"/>
            <ac:spMk id="3" creationId="{CBA405D2-1245-4309-8B5D-C6093833AD7E}"/>
          </ac:spMkLst>
        </pc:spChg>
        <pc:spChg chg="add del mod ord">
          <ac:chgData name="Compañía de Danza Sol de América" userId="fb2d1468578cd37f" providerId="LiveId" clId="{CCE637D7-4ABC-495F-9B8C-2A8065BCF1E3}" dt="2020-11-20T04:35:36.956" v="752" actId="478"/>
          <ac:spMkLst>
            <pc:docMk/>
            <pc:sldMk cId="3226080499" sldId="343"/>
            <ac:spMk id="4" creationId="{FAB6E5BE-2D41-42D9-A600-51F6416C32D8}"/>
          </ac:spMkLst>
        </pc:spChg>
        <pc:spChg chg="add mod ord">
          <ac:chgData name="Compañía de Danza Sol de América" userId="fb2d1468578cd37f" providerId="LiveId" clId="{CCE637D7-4ABC-495F-9B8C-2A8065BCF1E3}" dt="2020-11-20T04:36:34.990" v="781" actId="20577"/>
          <ac:spMkLst>
            <pc:docMk/>
            <pc:sldMk cId="3226080499" sldId="343"/>
            <ac:spMk id="5" creationId="{E5CF171C-03DC-4EC0-B405-3312808BAD33}"/>
          </ac:spMkLst>
        </pc:spChg>
        <pc:spChg chg="add del mod ord">
          <ac:chgData name="Compañía de Danza Sol de América" userId="fb2d1468578cd37f" providerId="LiveId" clId="{CCE637D7-4ABC-495F-9B8C-2A8065BCF1E3}" dt="2020-11-20T04:36:28.855" v="761"/>
          <ac:spMkLst>
            <pc:docMk/>
            <pc:sldMk cId="3226080499" sldId="343"/>
            <ac:spMk id="6" creationId="{DF26F097-CC63-4655-9157-91F0231CC8F8}"/>
          </ac:spMkLst>
        </pc:spChg>
        <pc:picChg chg="add mod">
          <ac:chgData name="Compañía de Danza Sol de América" userId="fb2d1468578cd37f" providerId="LiveId" clId="{CCE637D7-4ABC-495F-9B8C-2A8065BCF1E3}" dt="2020-11-20T04:36:28.855" v="761"/>
          <ac:picMkLst>
            <pc:docMk/>
            <pc:sldMk cId="3226080499" sldId="343"/>
            <ac:picMk id="2050" creationId="{8169C958-C933-4337-A273-B231D94EB63D}"/>
          </ac:picMkLst>
        </pc:picChg>
      </pc:sldChg>
      <pc:sldChg chg="addSp delSp modSp new mod chgLayout">
        <pc:chgData name="Compañía de Danza Sol de América" userId="fb2d1468578cd37f" providerId="LiveId" clId="{CCE637D7-4ABC-495F-9B8C-2A8065BCF1E3}" dt="2020-11-20T04:39:19.254" v="902" actId="27636"/>
        <pc:sldMkLst>
          <pc:docMk/>
          <pc:sldMk cId="3803547452" sldId="344"/>
        </pc:sldMkLst>
        <pc:spChg chg="del mod ord">
          <ac:chgData name="Compañía de Danza Sol de América" userId="fb2d1468578cd37f" providerId="LiveId" clId="{CCE637D7-4ABC-495F-9B8C-2A8065BCF1E3}" dt="2020-11-20T04:39:01.167" v="860"/>
          <ac:spMkLst>
            <pc:docMk/>
            <pc:sldMk cId="3803547452" sldId="344"/>
            <ac:spMk id="2" creationId="{7A7E0C6A-5582-40C2-BA92-3B1D0DDF741C}"/>
          </ac:spMkLst>
        </pc:spChg>
        <pc:spChg chg="mod ord">
          <ac:chgData name="Compañía de Danza Sol de América" userId="fb2d1468578cd37f" providerId="LiveId" clId="{CCE637D7-4ABC-495F-9B8C-2A8065BCF1E3}" dt="2020-11-20T04:36:42.346" v="782" actId="700"/>
          <ac:spMkLst>
            <pc:docMk/>
            <pc:sldMk cId="3803547452" sldId="344"/>
            <ac:spMk id="3" creationId="{154850C7-F32D-4873-A1EC-811C2F117E81}"/>
          </ac:spMkLst>
        </pc:spChg>
        <pc:spChg chg="add mod ord">
          <ac:chgData name="Compañía de Danza Sol de América" userId="fb2d1468578cd37f" providerId="LiveId" clId="{CCE637D7-4ABC-495F-9B8C-2A8065BCF1E3}" dt="2020-11-20T04:39:19.254" v="902" actId="27636"/>
          <ac:spMkLst>
            <pc:docMk/>
            <pc:sldMk cId="3803547452" sldId="344"/>
            <ac:spMk id="4" creationId="{332FA2B7-A9A9-4029-8C8D-6C09648BD23F}"/>
          </ac:spMkLst>
        </pc:spChg>
        <pc:spChg chg="add del mod ord">
          <ac:chgData name="Compañía de Danza Sol de América" userId="fb2d1468578cd37f" providerId="LiveId" clId="{CCE637D7-4ABC-495F-9B8C-2A8065BCF1E3}" dt="2020-11-20T04:36:51.182" v="791" actId="478"/>
          <ac:spMkLst>
            <pc:docMk/>
            <pc:sldMk cId="3803547452" sldId="344"/>
            <ac:spMk id="5" creationId="{2BF97FC0-FED4-4D04-A302-872AF8458FD6}"/>
          </ac:spMkLst>
        </pc:spChg>
        <pc:spChg chg="add mod ord">
          <ac:chgData name="Compañía de Danza Sol de América" userId="fb2d1468578cd37f" providerId="LiveId" clId="{CCE637D7-4ABC-495F-9B8C-2A8065BCF1E3}" dt="2020-11-20T04:37:01.573" v="799" actId="27636"/>
          <ac:spMkLst>
            <pc:docMk/>
            <pc:sldMk cId="3803547452" sldId="344"/>
            <ac:spMk id="6" creationId="{BF0DAED9-5636-4D40-80A0-DD108427E9FF}"/>
          </ac:spMkLst>
        </pc:spChg>
        <pc:picChg chg="add mod">
          <ac:chgData name="Compañía de Danza Sol de América" userId="fb2d1468578cd37f" providerId="LiveId" clId="{CCE637D7-4ABC-495F-9B8C-2A8065BCF1E3}" dt="2020-11-20T04:39:01.167" v="860"/>
          <ac:picMkLst>
            <pc:docMk/>
            <pc:sldMk cId="3803547452" sldId="344"/>
            <ac:picMk id="4098" creationId="{FF7B7406-45F5-4246-8120-4958A13724F9}"/>
          </ac:picMkLst>
        </pc:picChg>
      </pc:sldChg>
      <pc:sldChg chg="addSp delSp modSp new mod chgLayout">
        <pc:chgData name="Compañía de Danza Sol de América" userId="fb2d1468578cd37f" providerId="LiveId" clId="{CCE637D7-4ABC-495F-9B8C-2A8065BCF1E3}" dt="2020-11-20T04:48:21.496" v="1157" actId="404"/>
        <pc:sldMkLst>
          <pc:docMk/>
          <pc:sldMk cId="2046616870" sldId="345"/>
        </pc:sldMkLst>
        <pc:spChg chg="mod ord">
          <ac:chgData name="Compañía de Danza Sol de América" userId="fb2d1468578cd37f" providerId="LiveId" clId="{CCE637D7-4ABC-495F-9B8C-2A8065BCF1E3}" dt="2020-11-20T04:48:21.496" v="1157" actId="404"/>
          <ac:spMkLst>
            <pc:docMk/>
            <pc:sldMk cId="2046616870" sldId="345"/>
            <ac:spMk id="2" creationId="{6E36804B-9500-40C3-9751-6B8938839EBB}"/>
          </ac:spMkLst>
        </pc:spChg>
        <pc:spChg chg="del">
          <ac:chgData name="Compañía de Danza Sol de América" userId="fb2d1468578cd37f" providerId="LiveId" clId="{CCE637D7-4ABC-495F-9B8C-2A8065BCF1E3}" dt="2020-11-20T04:41:09.183" v="959" actId="700"/>
          <ac:spMkLst>
            <pc:docMk/>
            <pc:sldMk cId="2046616870" sldId="345"/>
            <ac:spMk id="3" creationId="{73BCCA1C-FE60-48B1-8783-674422C0351E}"/>
          </ac:spMkLst>
        </pc:spChg>
        <pc:spChg chg="del">
          <ac:chgData name="Compañía de Danza Sol de América" userId="fb2d1468578cd37f" providerId="LiveId" clId="{CCE637D7-4ABC-495F-9B8C-2A8065BCF1E3}" dt="2020-11-20T04:41:09.183" v="959" actId="700"/>
          <ac:spMkLst>
            <pc:docMk/>
            <pc:sldMk cId="2046616870" sldId="345"/>
            <ac:spMk id="4" creationId="{95A0F060-46C7-4F08-885F-BAFAAE32CCC3}"/>
          </ac:spMkLst>
        </pc:spChg>
        <pc:spChg chg="del mod ord">
          <ac:chgData name="Compañía de Danza Sol de América" userId="fb2d1468578cd37f" providerId="LiveId" clId="{CCE637D7-4ABC-495F-9B8C-2A8065BCF1E3}" dt="2020-11-20T04:41:09.183" v="959" actId="700"/>
          <ac:spMkLst>
            <pc:docMk/>
            <pc:sldMk cId="2046616870" sldId="345"/>
            <ac:spMk id="5" creationId="{CE0E02DD-6F7A-4770-97C9-2B5BDD432233}"/>
          </ac:spMkLst>
        </pc:spChg>
        <pc:spChg chg="del">
          <ac:chgData name="Compañía de Danza Sol de América" userId="fb2d1468578cd37f" providerId="LiveId" clId="{CCE637D7-4ABC-495F-9B8C-2A8065BCF1E3}" dt="2020-11-20T04:41:09.183" v="959" actId="700"/>
          <ac:spMkLst>
            <pc:docMk/>
            <pc:sldMk cId="2046616870" sldId="345"/>
            <ac:spMk id="6" creationId="{7E1B4EC2-767D-4922-BDC8-13C275D9F173}"/>
          </ac:spMkLst>
        </pc:spChg>
        <pc:spChg chg="add del mod ord">
          <ac:chgData name="Compañía de Danza Sol de América" userId="fb2d1468578cd37f" providerId="LiveId" clId="{CCE637D7-4ABC-495F-9B8C-2A8065BCF1E3}" dt="2020-11-20T04:45:12.287" v="1103"/>
          <ac:spMkLst>
            <pc:docMk/>
            <pc:sldMk cId="2046616870" sldId="345"/>
            <ac:spMk id="7" creationId="{6921D511-3E70-4EDF-95E4-68CE5595B80A}"/>
          </ac:spMkLst>
        </pc:spChg>
        <pc:spChg chg="add del mod ord">
          <ac:chgData name="Compañía de Danza Sol de América" userId="fb2d1468578cd37f" providerId="LiveId" clId="{CCE637D7-4ABC-495F-9B8C-2A8065BCF1E3}" dt="2020-11-20T04:46:58.885" v="1136" actId="20577"/>
          <ac:spMkLst>
            <pc:docMk/>
            <pc:sldMk cId="2046616870" sldId="345"/>
            <ac:spMk id="8" creationId="{A3E0DE15-5DC2-4F07-8C56-114049C6A9C0}"/>
          </ac:spMkLst>
        </pc:spChg>
        <pc:spChg chg="add del mod ord">
          <ac:chgData name="Compañía de Danza Sol de América" userId="fb2d1468578cd37f" providerId="LiveId" clId="{CCE637D7-4ABC-495F-9B8C-2A8065BCF1E3}" dt="2020-11-20T04:43:14.502" v="1076" actId="478"/>
          <ac:spMkLst>
            <pc:docMk/>
            <pc:sldMk cId="2046616870" sldId="345"/>
            <ac:spMk id="9" creationId="{46D03C73-EDE6-4FD0-BAE9-D0AE8E6214FE}"/>
          </ac:spMkLst>
        </pc:spChg>
        <pc:spChg chg="add mod ord">
          <ac:chgData name="Compañía de Danza Sol de América" userId="fb2d1468578cd37f" providerId="LiveId" clId="{CCE637D7-4ABC-495F-9B8C-2A8065BCF1E3}" dt="2020-11-20T04:44:30.033" v="1102" actId="403"/>
          <ac:spMkLst>
            <pc:docMk/>
            <pc:sldMk cId="2046616870" sldId="345"/>
            <ac:spMk id="10" creationId="{6D4442CD-916C-4A52-93B2-E88FE4E51C83}"/>
          </ac:spMkLst>
        </pc:spChg>
        <pc:picChg chg="add mod">
          <ac:chgData name="Compañía de Danza Sol de América" userId="fb2d1468578cd37f" providerId="LiveId" clId="{CCE637D7-4ABC-495F-9B8C-2A8065BCF1E3}" dt="2020-11-20T04:45:35.418" v="1109" actId="1076"/>
          <ac:picMkLst>
            <pc:docMk/>
            <pc:sldMk cId="2046616870" sldId="345"/>
            <ac:picMk id="5122" creationId="{6B7C3C9A-3A8F-4A17-8E78-2D5904E3EBF9}"/>
          </ac:picMkLst>
        </pc:picChg>
      </pc:sldChg>
      <pc:sldChg chg="addSp delSp modSp new mod chgLayout">
        <pc:chgData name="Compañía de Danza Sol de América" userId="fb2d1468578cd37f" providerId="LiveId" clId="{CCE637D7-4ABC-495F-9B8C-2A8065BCF1E3}" dt="2020-11-20T04:49:47.746" v="1200" actId="404"/>
        <pc:sldMkLst>
          <pc:docMk/>
          <pc:sldMk cId="2665540573" sldId="346"/>
        </pc:sldMkLst>
        <pc:spChg chg="mod ord">
          <ac:chgData name="Compañía de Danza Sol de América" userId="fb2d1468578cd37f" providerId="LiveId" clId="{CCE637D7-4ABC-495F-9B8C-2A8065BCF1E3}" dt="2020-11-20T04:49:04.533" v="1167" actId="113"/>
          <ac:spMkLst>
            <pc:docMk/>
            <pc:sldMk cId="2665540573" sldId="346"/>
            <ac:spMk id="2" creationId="{94CC37E4-CD14-4ADE-B814-E3C29C6E1E39}"/>
          </ac:spMkLst>
        </pc:spChg>
        <pc:spChg chg="del mod ord">
          <ac:chgData name="Compañía de Danza Sol de América" userId="fb2d1468578cd37f" providerId="LiveId" clId="{CCE637D7-4ABC-495F-9B8C-2A8065BCF1E3}" dt="2020-11-20T04:48:04.989" v="1152" actId="700"/>
          <ac:spMkLst>
            <pc:docMk/>
            <pc:sldMk cId="2665540573" sldId="346"/>
            <ac:spMk id="3" creationId="{19C4D83B-918E-4DD1-B649-497367FAD797}"/>
          </ac:spMkLst>
        </pc:spChg>
        <pc:spChg chg="add mod ord">
          <ac:chgData name="Compañía de Danza Sol de América" userId="fb2d1468578cd37f" providerId="LiveId" clId="{CCE637D7-4ABC-495F-9B8C-2A8065BCF1E3}" dt="2020-11-20T04:48:25.703" v="1159" actId="404"/>
          <ac:spMkLst>
            <pc:docMk/>
            <pc:sldMk cId="2665540573" sldId="346"/>
            <ac:spMk id="4" creationId="{1A9B2674-A6B8-49DF-9AE1-72C3C5FC1618}"/>
          </ac:spMkLst>
        </pc:spChg>
        <pc:spChg chg="add del mod ord">
          <ac:chgData name="Compañía de Danza Sol de América" userId="fb2d1468578cd37f" providerId="LiveId" clId="{CCE637D7-4ABC-495F-9B8C-2A8065BCF1E3}" dt="2020-11-20T04:48:31.986" v="1160" actId="478"/>
          <ac:spMkLst>
            <pc:docMk/>
            <pc:sldMk cId="2665540573" sldId="346"/>
            <ac:spMk id="5" creationId="{1C9E1C1E-92A5-4CAC-8663-7BBD63BF1928}"/>
          </ac:spMkLst>
        </pc:spChg>
        <pc:spChg chg="add mod ord">
          <ac:chgData name="Compañía de Danza Sol de América" userId="fb2d1468578cd37f" providerId="LiveId" clId="{CCE637D7-4ABC-495F-9B8C-2A8065BCF1E3}" dt="2020-11-20T04:49:47.746" v="1200" actId="404"/>
          <ac:spMkLst>
            <pc:docMk/>
            <pc:sldMk cId="2665540573" sldId="346"/>
            <ac:spMk id="6" creationId="{C9DB8A97-FF8D-4443-8D8E-936CE0CE92BC}"/>
          </ac:spMkLst>
        </pc:spChg>
        <pc:spChg chg="add del mod ord">
          <ac:chgData name="Compañía de Danza Sol de América" userId="fb2d1468578cd37f" providerId="LiveId" clId="{CCE637D7-4ABC-495F-9B8C-2A8065BCF1E3}" dt="2020-11-20T04:49:30.826" v="1168"/>
          <ac:spMkLst>
            <pc:docMk/>
            <pc:sldMk cId="2665540573" sldId="346"/>
            <ac:spMk id="7" creationId="{D5A27EFE-BCF0-46A2-A370-B629A0B265CF}"/>
          </ac:spMkLst>
        </pc:spChg>
        <pc:picChg chg="add mod">
          <ac:chgData name="Compañía de Danza Sol de América" userId="fb2d1468578cd37f" providerId="LiveId" clId="{CCE637D7-4ABC-495F-9B8C-2A8065BCF1E3}" dt="2020-11-20T04:49:30.826" v="1168"/>
          <ac:picMkLst>
            <pc:docMk/>
            <pc:sldMk cId="2665540573" sldId="346"/>
            <ac:picMk id="6146" creationId="{A2C1BDC1-562F-4911-AA33-50BA9796A935}"/>
          </ac:picMkLst>
        </pc:picChg>
      </pc:sldChg>
      <pc:sldChg chg="addSp delSp modSp new mod chgLayout">
        <pc:chgData name="Compañía de Danza Sol de América" userId="fb2d1468578cd37f" providerId="LiveId" clId="{CCE637D7-4ABC-495F-9B8C-2A8065BCF1E3}" dt="2020-11-20T04:52:16.244" v="1256" actId="20577"/>
        <pc:sldMkLst>
          <pc:docMk/>
          <pc:sldMk cId="1226957156" sldId="347"/>
        </pc:sldMkLst>
        <pc:spChg chg="del mod ord">
          <ac:chgData name="Compañía de Danza Sol de América" userId="fb2d1468578cd37f" providerId="LiveId" clId="{CCE637D7-4ABC-495F-9B8C-2A8065BCF1E3}" dt="2020-11-20T04:52:11.341" v="1235"/>
          <ac:spMkLst>
            <pc:docMk/>
            <pc:sldMk cId="1226957156" sldId="347"/>
            <ac:spMk id="2" creationId="{9507BB4B-732D-4093-865E-77381ECCBEEC}"/>
          </ac:spMkLst>
        </pc:spChg>
        <pc:spChg chg="mod ord">
          <ac:chgData name="Compañía de Danza Sol de América" userId="fb2d1468578cd37f" providerId="LiveId" clId="{CCE637D7-4ABC-495F-9B8C-2A8065BCF1E3}" dt="2020-11-20T04:50:29.280" v="1205" actId="700"/>
          <ac:spMkLst>
            <pc:docMk/>
            <pc:sldMk cId="1226957156" sldId="347"/>
            <ac:spMk id="3" creationId="{8CCA980E-3378-44AB-8146-F14925CAFCAF}"/>
          </ac:spMkLst>
        </pc:spChg>
        <pc:spChg chg="add mod ord">
          <ac:chgData name="Compañía de Danza Sol de América" userId="fb2d1468578cd37f" providerId="LiveId" clId="{CCE637D7-4ABC-495F-9B8C-2A8065BCF1E3}" dt="2020-11-20T04:52:16.244" v="1256" actId="20577"/>
          <ac:spMkLst>
            <pc:docMk/>
            <pc:sldMk cId="1226957156" sldId="347"/>
            <ac:spMk id="4" creationId="{A26BC238-6C32-478B-A819-2F752ABE83C4}"/>
          </ac:spMkLst>
        </pc:spChg>
        <pc:spChg chg="add del mod ord">
          <ac:chgData name="Compañía de Danza Sol de América" userId="fb2d1468578cd37f" providerId="LiveId" clId="{CCE637D7-4ABC-495F-9B8C-2A8065BCF1E3}" dt="2020-11-20T04:50:43.513" v="1216" actId="478"/>
          <ac:spMkLst>
            <pc:docMk/>
            <pc:sldMk cId="1226957156" sldId="347"/>
            <ac:spMk id="5" creationId="{DE1A8A89-1F75-4AA8-8327-AA28B5CA0928}"/>
          </ac:spMkLst>
        </pc:spChg>
        <pc:spChg chg="add mod ord">
          <ac:chgData name="Compañía de Danza Sol de América" userId="fb2d1468578cd37f" providerId="LiveId" clId="{CCE637D7-4ABC-495F-9B8C-2A8065BCF1E3}" dt="2020-11-20T04:51:34.812" v="1234" actId="113"/>
          <ac:spMkLst>
            <pc:docMk/>
            <pc:sldMk cId="1226957156" sldId="347"/>
            <ac:spMk id="6" creationId="{4E5E20D9-4AFA-4C71-BDAF-A7E02F89AB4D}"/>
          </ac:spMkLst>
        </pc:spChg>
        <pc:picChg chg="add mod">
          <ac:chgData name="Compañía de Danza Sol de América" userId="fb2d1468578cd37f" providerId="LiveId" clId="{CCE637D7-4ABC-495F-9B8C-2A8065BCF1E3}" dt="2020-11-20T04:52:11.341" v="1235"/>
          <ac:picMkLst>
            <pc:docMk/>
            <pc:sldMk cId="1226957156" sldId="347"/>
            <ac:picMk id="7170" creationId="{F4F5BE61-0E2C-447C-8683-F7781EC405F9}"/>
          </ac:picMkLst>
        </pc:picChg>
      </pc:sldChg>
      <pc:sldChg chg="addSp delSp modSp new mod chgLayout">
        <pc:chgData name="Compañía de Danza Sol de América" userId="fb2d1468578cd37f" providerId="LiveId" clId="{CCE637D7-4ABC-495F-9B8C-2A8065BCF1E3}" dt="2020-11-20T05:02:59.934" v="1580" actId="14100"/>
        <pc:sldMkLst>
          <pc:docMk/>
          <pc:sldMk cId="1820723535" sldId="348"/>
        </pc:sldMkLst>
        <pc:spChg chg="mod ord">
          <ac:chgData name="Compañía de Danza Sol de América" userId="fb2d1468578cd37f" providerId="LiveId" clId="{CCE637D7-4ABC-495F-9B8C-2A8065BCF1E3}" dt="2020-11-20T04:56:29.977" v="1418" actId="313"/>
          <ac:spMkLst>
            <pc:docMk/>
            <pc:sldMk cId="1820723535" sldId="348"/>
            <ac:spMk id="2" creationId="{B97B41B9-C8FE-4588-936C-FD66A4803121}"/>
          </ac:spMkLst>
        </pc:spChg>
        <pc:spChg chg="del">
          <ac:chgData name="Compañía de Danza Sol de América" userId="fb2d1468578cd37f" providerId="LiveId" clId="{CCE637D7-4ABC-495F-9B8C-2A8065BCF1E3}" dt="2020-11-20T04:52:46.218" v="1310" actId="700"/>
          <ac:spMkLst>
            <pc:docMk/>
            <pc:sldMk cId="1820723535" sldId="348"/>
            <ac:spMk id="3" creationId="{F5F79CF7-8C42-4350-A618-7F4A934B4972}"/>
          </ac:spMkLst>
        </pc:spChg>
        <pc:spChg chg="del">
          <ac:chgData name="Compañía de Danza Sol de América" userId="fb2d1468578cd37f" providerId="LiveId" clId="{CCE637D7-4ABC-495F-9B8C-2A8065BCF1E3}" dt="2020-11-20T04:52:46.218" v="1310" actId="700"/>
          <ac:spMkLst>
            <pc:docMk/>
            <pc:sldMk cId="1820723535" sldId="348"/>
            <ac:spMk id="4" creationId="{CE3A2249-7210-43EE-A9D7-A2F52439DBBB}"/>
          </ac:spMkLst>
        </pc:spChg>
        <pc:spChg chg="del mod ord">
          <ac:chgData name="Compañía de Danza Sol de América" userId="fb2d1468578cd37f" providerId="LiveId" clId="{CCE637D7-4ABC-495F-9B8C-2A8065BCF1E3}" dt="2020-11-20T04:52:46.218" v="1310" actId="700"/>
          <ac:spMkLst>
            <pc:docMk/>
            <pc:sldMk cId="1820723535" sldId="348"/>
            <ac:spMk id="5" creationId="{B891A276-009F-4379-B81A-38D1DC79DD23}"/>
          </ac:spMkLst>
        </pc:spChg>
        <pc:spChg chg="del">
          <ac:chgData name="Compañía de Danza Sol de América" userId="fb2d1468578cd37f" providerId="LiveId" clId="{CCE637D7-4ABC-495F-9B8C-2A8065BCF1E3}" dt="2020-11-20T04:52:46.218" v="1310" actId="700"/>
          <ac:spMkLst>
            <pc:docMk/>
            <pc:sldMk cId="1820723535" sldId="348"/>
            <ac:spMk id="6" creationId="{1DDAF120-F294-4606-996D-C7B316F614DF}"/>
          </ac:spMkLst>
        </pc:spChg>
        <pc:spChg chg="add mod ord">
          <ac:chgData name="Compañía de Danza Sol de América" userId="fb2d1468578cd37f" providerId="LiveId" clId="{CCE637D7-4ABC-495F-9B8C-2A8065BCF1E3}" dt="2020-11-20T05:02:59.934" v="1580" actId="14100"/>
          <ac:spMkLst>
            <pc:docMk/>
            <pc:sldMk cId="1820723535" sldId="348"/>
            <ac:spMk id="7" creationId="{AC561280-040A-437D-A4F5-56F5E302F7DB}"/>
          </ac:spMkLst>
        </pc:spChg>
        <pc:spChg chg="add del mod ord">
          <ac:chgData name="Compañía de Danza Sol de América" userId="fb2d1468578cd37f" providerId="LiveId" clId="{CCE637D7-4ABC-495F-9B8C-2A8065BCF1E3}" dt="2020-11-20T04:53:30.595" v="1319" actId="478"/>
          <ac:spMkLst>
            <pc:docMk/>
            <pc:sldMk cId="1820723535" sldId="348"/>
            <ac:spMk id="8" creationId="{C2C6C09F-6336-4005-B73E-7374C97232AF}"/>
          </ac:spMkLst>
        </pc:spChg>
        <pc:spChg chg="add mod ord">
          <ac:chgData name="Compañía de Danza Sol de América" userId="fb2d1468578cd37f" providerId="LiveId" clId="{CCE637D7-4ABC-495F-9B8C-2A8065BCF1E3}" dt="2020-11-20T04:56:23.162" v="1417" actId="20577"/>
          <ac:spMkLst>
            <pc:docMk/>
            <pc:sldMk cId="1820723535" sldId="348"/>
            <ac:spMk id="9" creationId="{099FEBD6-B48C-4DD1-8299-BC9169D56287}"/>
          </ac:spMkLst>
        </pc:spChg>
        <pc:spChg chg="add del mod ord">
          <ac:chgData name="Compañía de Danza Sol de América" userId="fb2d1468578cd37f" providerId="LiveId" clId="{CCE637D7-4ABC-495F-9B8C-2A8065BCF1E3}" dt="2020-11-20T04:56:15.868" v="1388"/>
          <ac:spMkLst>
            <pc:docMk/>
            <pc:sldMk cId="1820723535" sldId="348"/>
            <ac:spMk id="10" creationId="{AF7A0E6B-7777-429B-B1AE-E08E9ED69749}"/>
          </ac:spMkLst>
        </pc:spChg>
        <pc:picChg chg="add mod">
          <ac:chgData name="Compañía de Danza Sol de América" userId="fb2d1468578cd37f" providerId="LiveId" clId="{CCE637D7-4ABC-495F-9B8C-2A8065BCF1E3}" dt="2020-11-20T04:56:15.868" v="1388"/>
          <ac:picMkLst>
            <pc:docMk/>
            <pc:sldMk cId="1820723535" sldId="348"/>
            <ac:picMk id="8194" creationId="{B77C1866-BF0D-48F2-977F-E3CAE347F468}"/>
          </ac:picMkLst>
        </pc:picChg>
      </pc:sldChg>
      <pc:sldChg chg="addSp delSp modSp new mod">
        <pc:chgData name="Compañía de Danza Sol de América" userId="fb2d1468578cd37f" providerId="LiveId" clId="{CCE637D7-4ABC-495F-9B8C-2A8065BCF1E3}" dt="2020-11-20T05:02:41.632" v="1571" actId="14100"/>
        <pc:sldMkLst>
          <pc:docMk/>
          <pc:sldMk cId="3930731607" sldId="349"/>
        </pc:sldMkLst>
        <pc:spChg chg="mod">
          <ac:chgData name="Compañía de Danza Sol de América" userId="fb2d1468578cd37f" providerId="LiveId" clId="{CCE637D7-4ABC-495F-9B8C-2A8065BCF1E3}" dt="2020-11-20T04:57:04.548" v="1426" actId="404"/>
          <ac:spMkLst>
            <pc:docMk/>
            <pc:sldMk cId="3930731607" sldId="349"/>
            <ac:spMk id="2" creationId="{A56EE23F-0B92-429D-A095-BE42191E0D96}"/>
          </ac:spMkLst>
        </pc:spChg>
        <pc:spChg chg="mod">
          <ac:chgData name="Compañía de Danza Sol de América" userId="fb2d1468578cd37f" providerId="LiveId" clId="{CCE637D7-4ABC-495F-9B8C-2A8065BCF1E3}" dt="2020-11-20T05:00:31.217" v="1519" actId="20577"/>
          <ac:spMkLst>
            <pc:docMk/>
            <pc:sldMk cId="3930731607" sldId="349"/>
            <ac:spMk id="3" creationId="{FDAC4E2A-07A7-4F7F-B64B-15644E2645A6}"/>
          </ac:spMkLst>
        </pc:spChg>
        <pc:spChg chg="del">
          <ac:chgData name="Compañía de Danza Sol de América" userId="fb2d1468578cd37f" providerId="LiveId" clId="{CCE637D7-4ABC-495F-9B8C-2A8065BCF1E3}" dt="2020-11-20T04:57:47.383" v="1471" actId="478"/>
          <ac:spMkLst>
            <pc:docMk/>
            <pc:sldMk cId="3930731607" sldId="349"/>
            <ac:spMk id="4" creationId="{DC119DC8-00AD-4DB4-8EAE-208E6D3F2A12}"/>
          </ac:spMkLst>
        </pc:spChg>
        <pc:spChg chg="del mod">
          <ac:chgData name="Compañía de Danza Sol de América" userId="fb2d1468578cd37f" providerId="LiveId" clId="{CCE637D7-4ABC-495F-9B8C-2A8065BCF1E3}" dt="2020-11-20T05:00:25.859" v="1501"/>
          <ac:spMkLst>
            <pc:docMk/>
            <pc:sldMk cId="3930731607" sldId="349"/>
            <ac:spMk id="5" creationId="{B0DCD745-6E90-417E-9FE5-8E8F06102DA0}"/>
          </ac:spMkLst>
        </pc:spChg>
        <pc:spChg chg="mod">
          <ac:chgData name="Compañía de Danza Sol de América" userId="fb2d1468578cd37f" providerId="LiveId" clId="{CCE637D7-4ABC-495F-9B8C-2A8065BCF1E3}" dt="2020-11-20T05:02:41.632" v="1571" actId="14100"/>
          <ac:spMkLst>
            <pc:docMk/>
            <pc:sldMk cId="3930731607" sldId="349"/>
            <ac:spMk id="6" creationId="{84EB5F7A-14BE-4B30-BB09-74BCD15C05A8}"/>
          </ac:spMkLst>
        </pc:spChg>
        <pc:picChg chg="add mod">
          <ac:chgData name="Compañía de Danza Sol de América" userId="fb2d1468578cd37f" providerId="LiveId" clId="{CCE637D7-4ABC-495F-9B8C-2A8065BCF1E3}" dt="2020-11-20T05:00:25.859" v="1501"/>
          <ac:picMkLst>
            <pc:docMk/>
            <pc:sldMk cId="3930731607" sldId="349"/>
            <ac:picMk id="9218" creationId="{D5023E7F-3A78-45A8-98D6-8551617D1FC2}"/>
          </ac:picMkLst>
        </pc:picChg>
      </pc:sldChg>
      <pc:sldChg chg="addSp delSp modSp new mod">
        <pc:chgData name="Compañía de Danza Sol de América" userId="fb2d1468578cd37f" providerId="LiveId" clId="{CCE637D7-4ABC-495F-9B8C-2A8065BCF1E3}" dt="2020-11-20T05:05:12.890" v="1633" actId="113"/>
        <pc:sldMkLst>
          <pc:docMk/>
          <pc:sldMk cId="4110764124" sldId="350"/>
        </pc:sldMkLst>
        <pc:spChg chg="mod">
          <ac:chgData name="Compañía de Danza Sol de América" userId="fb2d1468578cd37f" providerId="LiveId" clId="{CCE637D7-4ABC-495F-9B8C-2A8065BCF1E3}" dt="2020-11-20T05:01:44.366" v="1529" actId="404"/>
          <ac:spMkLst>
            <pc:docMk/>
            <pc:sldMk cId="4110764124" sldId="350"/>
            <ac:spMk id="2" creationId="{F236FCE6-DEA8-43DC-B412-333A8A38339F}"/>
          </ac:spMkLst>
        </pc:spChg>
        <pc:spChg chg="del">
          <ac:chgData name="Compañía de Danza Sol de América" userId="fb2d1468578cd37f" providerId="LiveId" clId="{CCE637D7-4ABC-495F-9B8C-2A8065BCF1E3}" dt="2020-11-20T05:01:29.683" v="1524" actId="478"/>
          <ac:spMkLst>
            <pc:docMk/>
            <pc:sldMk cId="4110764124" sldId="350"/>
            <ac:spMk id="3" creationId="{99679719-D70F-4EB0-B19D-1CA7756D24D4}"/>
          </ac:spMkLst>
        </pc:spChg>
        <pc:spChg chg="mod">
          <ac:chgData name="Compañía de Danza Sol de América" userId="fb2d1468578cd37f" providerId="LiveId" clId="{CCE637D7-4ABC-495F-9B8C-2A8065BCF1E3}" dt="2020-11-20T05:02:15.485" v="1553" actId="404"/>
          <ac:spMkLst>
            <pc:docMk/>
            <pc:sldMk cId="4110764124" sldId="350"/>
            <ac:spMk id="4" creationId="{F9D7BE77-7ADE-4B40-B205-4EB0F4F5D8BC}"/>
          </ac:spMkLst>
        </pc:spChg>
        <pc:spChg chg="mod">
          <ac:chgData name="Compañía de Danza Sol de América" userId="fb2d1468578cd37f" providerId="LiveId" clId="{CCE637D7-4ABC-495F-9B8C-2A8065BCF1E3}" dt="2020-11-20T05:05:12.890" v="1633" actId="113"/>
          <ac:spMkLst>
            <pc:docMk/>
            <pc:sldMk cId="4110764124" sldId="350"/>
            <ac:spMk id="5" creationId="{B93DEB44-7EC1-4FBB-B9BC-2BC5782FD287}"/>
          </ac:spMkLst>
        </pc:spChg>
        <pc:spChg chg="del mod">
          <ac:chgData name="Compañía de Danza Sol de América" userId="fb2d1468578cd37f" providerId="LiveId" clId="{CCE637D7-4ABC-495F-9B8C-2A8065BCF1E3}" dt="2020-11-20T05:02:05.912" v="1530"/>
          <ac:spMkLst>
            <pc:docMk/>
            <pc:sldMk cId="4110764124" sldId="350"/>
            <ac:spMk id="6" creationId="{7788600F-E756-483A-84CD-454765259E30}"/>
          </ac:spMkLst>
        </pc:spChg>
        <pc:picChg chg="add mod">
          <ac:chgData name="Compañía de Danza Sol de América" userId="fb2d1468578cd37f" providerId="LiveId" clId="{CCE637D7-4ABC-495F-9B8C-2A8065BCF1E3}" dt="2020-11-20T05:02:05.912" v="1530"/>
          <ac:picMkLst>
            <pc:docMk/>
            <pc:sldMk cId="4110764124" sldId="350"/>
            <ac:picMk id="10242" creationId="{58BDC3AB-A23C-4052-95D0-D6CF0C01207C}"/>
          </ac:picMkLst>
        </pc:picChg>
      </pc:sldChg>
      <pc:sldChg chg="addSp delSp modSp new mod">
        <pc:chgData name="Compañía de Danza Sol de América" userId="fb2d1468578cd37f" providerId="LiveId" clId="{CCE637D7-4ABC-495F-9B8C-2A8065BCF1E3}" dt="2020-11-20T05:13:07.031" v="1873" actId="404"/>
        <pc:sldMkLst>
          <pc:docMk/>
          <pc:sldMk cId="3818303571" sldId="351"/>
        </pc:sldMkLst>
        <pc:spChg chg="mod">
          <ac:chgData name="Compañía de Danza Sol de América" userId="fb2d1468578cd37f" providerId="LiveId" clId="{CCE637D7-4ABC-495F-9B8C-2A8065BCF1E3}" dt="2020-11-20T05:13:07.031" v="1873" actId="404"/>
          <ac:spMkLst>
            <pc:docMk/>
            <pc:sldMk cId="3818303571" sldId="351"/>
            <ac:spMk id="2" creationId="{9612FC15-C4E6-497A-B518-90E2A585B1CE}"/>
          </ac:spMkLst>
        </pc:spChg>
        <pc:spChg chg="mod">
          <ac:chgData name="Compañía de Danza Sol de América" userId="fb2d1468578cd37f" providerId="LiveId" clId="{CCE637D7-4ABC-495F-9B8C-2A8065BCF1E3}" dt="2020-11-20T05:09:41.097" v="1751" actId="20577"/>
          <ac:spMkLst>
            <pc:docMk/>
            <pc:sldMk cId="3818303571" sldId="351"/>
            <ac:spMk id="3" creationId="{63B510E9-3C04-4FE9-B323-3DC3B9A4395B}"/>
          </ac:spMkLst>
        </pc:spChg>
        <pc:spChg chg="del">
          <ac:chgData name="Compañía de Danza Sol de América" userId="fb2d1468578cd37f" providerId="LiveId" clId="{CCE637D7-4ABC-495F-9B8C-2A8065BCF1E3}" dt="2020-11-20T05:06:57.820" v="1693" actId="478"/>
          <ac:spMkLst>
            <pc:docMk/>
            <pc:sldMk cId="3818303571" sldId="351"/>
            <ac:spMk id="4" creationId="{7C32D3C1-BF41-4C13-9267-E7F174E3F777}"/>
          </ac:spMkLst>
        </pc:spChg>
        <pc:spChg chg="del mod">
          <ac:chgData name="Compañía de Danza Sol de América" userId="fb2d1468578cd37f" providerId="LiveId" clId="{CCE637D7-4ABC-495F-9B8C-2A8065BCF1E3}" dt="2020-11-20T05:08:38.749" v="1732"/>
          <ac:spMkLst>
            <pc:docMk/>
            <pc:sldMk cId="3818303571" sldId="351"/>
            <ac:spMk id="5" creationId="{8C44F926-ACCA-48B5-9F03-34F6D093F169}"/>
          </ac:spMkLst>
        </pc:spChg>
        <pc:spChg chg="mod">
          <ac:chgData name="Compañía de Danza Sol de América" userId="fb2d1468578cd37f" providerId="LiveId" clId="{CCE637D7-4ABC-495F-9B8C-2A8065BCF1E3}" dt="2020-11-20T05:07:48.816" v="1731" actId="113"/>
          <ac:spMkLst>
            <pc:docMk/>
            <pc:sldMk cId="3818303571" sldId="351"/>
            <ac:spMk id="6" creationId="{24E0AB7D-9FB1-4B3B-9D9D-642D1FA0901D}"/>
          </ac:spMkLst>
        </pc:spChg>
        <pc:picChg chg="add mod">
          <ac:chgData name="Compañía de Danza Sol de América" userId="fb2d1468578cd37f" providerId="LiveId" clId="{CCE637D7-4ABC-495F-9B8C-2A8065BCF1E3}" dt="2020-11-20T05:08:38.749" v="1732"/>
          <ac:picMkLst>
            <pc:docMk/>
            <pc:sldMk cId="3818303571" sldId="351"/>
            <ac:picMk id="11266" creationId="{D5044C88-D727-4B81-AFB9-D9F3578B1BAA}"/>
          </ac:picMkLst>
        </pc:picChg>
      </pc:sldChg>
      <pc:sldChg chg="addSp delSp modSp add mod">
        <pc:chgData name="Compañía de Danza Sol de América" userId="fb2d1468578cd37f" providerId="LiveId" clId="{CCE637D7-4ABC-495F-9B8C-2A8065BCF1E3}" dt="2020-11-20T05:13:02.410" v="1871" actId="404"/>
        <pc:sldMkLst>
          <pc:docMk/>
          <pc:sldMk cId="731004310" sldId="352"/>
        </pc:sldMkLst>
        <pc:spChg chg="mod">
          <ac:chgData name="Compañía de Danza Sol de América" userId="fb2d1468578cd37f" providerId="LiveId" clId="{CCE637D7-4ABC-495F-9B8C-2A8065BCF1E3}" dt="2020-11-20T05:13:02.410" v="1871" actId="404"/>
          <ac:spMkLst>
            <pc:docMk/>
            <pc:sldMk cId="731004310" sldId="352"/>
            <ac:spMk id="2" creationId="{9612FC15-C4E6-497A-B518-90E2A585B1CE}"/>
          </ac:spMkLst>
        </pc:spChg>
        <pc:spChg chg="del">
          <ac:chgData name="Compañía de Danza Sol de América" userId="fb2d1468578cd37f" providerId="LiveId" clId="{CCE637D7-4ABC-495F-9B8C-2A8065BCF1E3}" dt="2020-11-20T05:10:38.453" v="1771" actId="478"/>
          <ac:spMkLst>
            <pc:docMk/>
            <pc:sldMk cId="731004310" sldId="352"/>
            <ac:spMk id="3" creationId="{63B510E9-3C04-4FE9-B323-3DC3B9A4395B}"/>
          </ac:spMkLst>
        </pc:spChg>
        <pc:spChg chg="mod">
          <ac:chgData name="Compañía de Danza Sol de América" userId="fb2d1468578cd37f" providerId="LiveId" clId="{CCE637D7-4ABC-495F-9B8C-2A8065BCF1E3}" dt="2020-11-20T05:11:23.713" v="1804" actId="27636"/>
          <ac:spMkLst>
            <pc:docMk/>
            <pc:sldMk cId="731004310" sldId="352"/>
            <ac:spMk id="4" creationId="{7C32D3C1-BF41-4C13-9267-E7F174E3F777}"/>
          </ac:spMkLst>
        </pc:spChg>
        <pc:spChg chg="mod">
          <ac:chgData name="Compañía de Danza Sol de América" userId="fb2d1468578cd37f" providerId="LiveId" clId="{CCE637D7-4ABC-495F-9B8C-2A8065BCF1E3}" dt="2020-11-20T05:11:50.341" v="1807" actId="113"/>
          <ac:spMkLst>
            <pc:docMk/>
            <pc:sldMk cId="731004310" sldId="352"/>
            <ac:spMk id="5" creationId="{8C44F926-ACCA-48B5-9F03-34F6D093F169}"/>
          </ac:spMkLst>
        </pc:spChg>
        <pc:spChg chg="del">
          <ac:chgData name="Compañía de Danza Sol de América" userId="fb2d1468578cd37f" providerId="LiveId" clId="{CCE637D7-4ABC-495F-9B8C-2A8065BCF1E3}" dt="2020-11-20T05:11:16.123" v="1773"/>
          <ac:spMkLst>
            <pc:docMk/>
            <pc:sldMk cId="731004310" sldId="352"/>
            <ac:spMk id="6" creationId="{24E0AB7D-9FB1-4B3B-9D9D-642D1FA0901D}"/>
          </ac:spMkLst>
        </pc:spChg>
        <pc:picChg chg="add mod">
          <ac:chgData name="Compañía de Danza Sol de América" userId="fb2d1468578cd37f" providerId="LiveId" clId="{CCE637D7-4ABC-495F-9B8C-2A8065BCF1E3}" dt="2020-11-20T05:11:16.123" v="1773"/>
          <ac:picMkLst>
            <pc:docMk/>
            <pc:sldMk cId="731004310" sldId="352"/>
            <ac:picMk id="12290" creationId="{F95C20B1-1335-473D-86BA-AB955676AA1F}"/>
          </ac:picMkLst>
        </pc:picChg>
      </pc:sldChg>
      <pc:sldChg chg="addSp delSp modSp add mod">
        <pc:chgData name="Compañía de Danza Sol de América" userId="fb2d1468578cd37f" providerId="LiveId" clId="{CCE637D7-4ABC-495F-9B8C-2A8065BCF1E3}" dt="2020-11-20T05:16:41.051" v="1949" actId="27636"/>
        <pc:sldMkLst>
          <pc:docMk/>
          <pc:sldMk cId="2471963263" sldId="353"/>
        </pc:sldMkLst>
        <pc:spChg chg="mod">
          <ac:chgData name="Compañía de Danza Sol de América" userId="fb2d1468578cd37f" providerId="LiveId" clId="{CCE637D7-4ABC-495F-9B8C-2A8065BCF1E3}" dt="2020-11-20T05:13:11.668" v="1876" actId="403"/>
          <ac:spMkLst>
            <pc:docMk/>
            <pc:sldMk cId="2471963263" sldId="353"/>
            <ac:spMk id="2" creationId="{9612FC15-C4E6-497A-B518-90E2A585B1CE}"/>
          </ac:spMkLst>
        </pc:spChg>
        <pc:spChg chg="del">
          <ac:chgData name="Compañía de Danza Sol de América" userId="fb2d1468578cd37f" providerId="LiveId" clId="{CCE637D7-4ABC-495F-9B8C-2A8065BCF1E3}" dt="2020-11-20T05:12:12.009" v="1811" actId="478"/>
          <ac:spMkLst>
            <pc:docMk/>
            <pc:sldMk cId="2471963263" sldId="353"/>
            <ac:spMk id="3" creationId="{63B510E9-3C04-4FE9-B323-3DC3B9A4395B}"/>
          </ac:spMkLst>
        </pc:spChg>
        <pc:spChg chg="mod">
          <ac:chgData name="Compañía de Danza Sol de América" userId="fb2d1468578cd37f" providerId="LiveId" clId="{CCE637D7-4ABC-495F-9B8C-2A8065BCF1E3}" dt="2020-11-20T05:16:41.051" v="1949" actId="27636"/>
          <ac:spMkLst>
            <pc:docMk/>
            <pc:sldMk cId="2471963263" sldId="353"/>
            <ac:spMk id="4" creationId="{7C32D3C1-BF41-4C13-9267-E7F174E3F777}"/>
          </ac:spMkLst>
        </pc:spChg>
        <pc:spChg chg="mod">
          <ac:chgData name="Compañía de Danza Sol de América" userId="fb2d1468578cd37f" providerId="LiveId" clId="{CCE637D7-4ABC-495F-9B8C-2A8065BCF1E3}" dt="2020-11-20T05:15:33.687" v="1908" actId="123"/>
          <ac:spMkLst>
            <pc:docMk/>
            <pc:sldMk cId="2471963263" sldId="353"/>
            <ac:spMk id="5" creationId="{8C44F926-ACCA-48B5-9F03-34F6D093F169}"/>
          </ac:spMkLst>
        </pc:spChg>
        <pc:spChg chg="del mod">
          <ac:chgData name="Compañía de Danza Sol de América" userId="fb2d1468578cd37f" providerId="LiveId" clId="{CCE637D7-4ABC-495F-9B8C-2A8065BCF1E3}" dt="2020-11-20T05:16:22.235" v="1909"/>
          <ac:spMkLst>
            <pc:docMk/>
            <pc:sldMk cId="2471963263" sldId="353"/>
            <ac:spMk id="6" creationId="{24E0AB7D-9FB1-4B3B-9D9D-642D1FA0901D}"/>
          </ac:spMkLst>
        </pc:spChg>
        <pc:picChg chg="add mod">
          <ac:chgData name="Compañía de Danza Sol de América" userId="fb2d1468578cd37f" providerId="LiveId" clId="{CCE637D7-4ABC-495F-9B8C-2A8065BCF1E3}" dt="2020-11-20T05:16:22.235" v="1909"/>
          <ac:picMkLst>
            <pc:docMk/>
            <pc:sldMk cId="2471963263" sldId="353"/>
            <ac:picMk id="13314" creationId="{6E5CA53F-647A-4C5A-95DB-596626E3B8E1}"/>
          </ac:picMkLst>
        </pc:picChg>
      </pc:sldChg>
      <pc:sldChg chg="addSp delSp modSp new mod chgLayout">
        <pc:chgData name="Compañía de Danza Sol de América" userId="fb2d1468578cd37f" providerId="LiveId" clId="{CCE637D7-4ABC-495F-9B8C-2A8065BCF1E3}" dt="2020-11-20T05:19:44.529" v="2007" actId="14100"/>
        <pc:sldMkLst>
          <pc:docMk/>
          <pc:sldMk cId="3641936145" sldId="354"/>
        </pc:sldMkLst>
        <pc:spChg chg="del mod ord">
          <ac:chgData name="Compañía de Danza Sol de América" userId="fb2d1468578cd37f" providerId="LiveId" clId="{CCE637D7-4ABC-495F-9B8C-2A8065BCF1E3}" dt="2020-11-20T05:17:46.936" v="1951" actId="700"/>
          <ac:spMkLst>
            <pc:docMk/>
            <pc:sldMk cId="3641936145" sldId="354"/>
            <ac:spMk id="2" creationId="{86196204-58B7-4FF0-A0FA-FCD1B9E900CB}"/>
          </ac:spMkLst>
        </pc:spChg>
        <pc:spChg chg="del">
          <ac:chgData name="Compañía de Danza Sol de América" userId="fb2d1468578cd37f" providerId="LiveId" clId="{CCE637D7-4ABC-495F-9B8C-2A8065BCF1E3}" dt="2020-11-20T05:17:46.936" v="1951" actId="700"/>
          <ac:spMkLst>
            <pc:docMk/>
            <pc:sldMk cId="3641936145" sldId="354"/>
            <ac:spMk id="3" creationId="{694A845F-7D57-4ECC-A285-CE938432C449}"/>
          </ac:spMkLst>
        </pc:spChg>
        <pc:spChg chg="del">
          <ac:chgData name="Compañía de Danza Sol de América" userId="fb2d1468578cd37f" providerId="LiveId" clId="{CCE637D7-4ABC-495F-9B8C-2A8065BCF1E3}" dt="2020-11-20T05:17:46.936" v="1951" actId="700"/>
          <ac:spMkLst>
            <pc:docMk/>
            <pc:sldMk cId="3641936145" sldId="354"/>
            <ac:spMk id="4" creationId="{9C687F3B-856A-4D01-AE82-6520231279CB}"/>
          </ac:spMkLst>
        </pc:spChg>
        <pc:spChg chg="del mod ord">
          <ac:chgData name="Compañía de Danza Sol de América" userId="fb2d1468578cd37f" providerId="LiveId" clId="{CCE637D7-4ABC-495F-9B8C-2A8065BCF1E3}" dt="2020-11-20T05:17:46.936" v="1951" actId="700"/>
          <ac:spMkLst>
            <pc:docMk/>
            <pc:sldMk cId="3641936145" sldId="354"/>
            <ac:spMk id="5" creationId="{6FA3085A-BA9A-4092-8D07-55056EAF3313}"/>
          </ac:spMkLst>
        </pc:spChg>
        <pc:spChg chg="del">
          <ac:chgData name="Compañía de Danza Sol de América" userId="fb2d1468578cd37f" providerId="LiveId" clId="{CCE637D7-4ABC-495F-9B8C-2A8065BCF1E3}" dt="2020-11-20T05:17:46.936" v="1951" actId="700"/>
          <ac:spMkLst>
            <pc:docMk/>
            <pc:sldMk cId="3641936145" sldId="354"/>
            <ac:spMk id="6" creationId="{83BBCAE7-88C5-4EC0-AC0F-8D6CF7ABBDAD}"/>
          </ac:spMkLst>
        </pc:spChg>
        <pc:spChg chg="add mod ord">
          <ac:chgData name="Compañía de Danza Sol de América" userId="fb2d1468578cd37f" providerId="LiveId" clId="{CCE637D7-4ABC-495F-9B8C-2A8065BCF1E3}" dt="2020-11-20T05:19:40.074" v="2005" actId="14100"/>
          <ac:spMkLst>
            <pc:docMk/>
            <pc:sldMk cId="3641936145" sldId="354"/>
            <ac:spMk id="7" creationId="{028BE09C-41CC-400C-916F-03687FA278C9}"/>
          </ac:spMkLst>
        </pc:spChg>
        <pc:spChg chg="add del mod ord">
          <ac:chgData name="Compañía de Danza Sol de América" userId="fb2d1468578cd37f" providerId="LiveId" clId="{CCE637D7-4ABC-495F-9B8C-2A8065BCF1E3}" dt="2020-11-20T05:17:50.488" v="1952" actId="22"/>
          <ac:spMkLst>
            <pc:docMk/>
            <pc:sldMk cId="3641936145" sldId="354"/>
            <ac:spMk id="8" creationId="{D08F0067-C880-471A-9A8C-2F687D1C3595}"/>
          </ac:spMkLst>
        </pc:spChg>
        <pc:spChg chg="add del mod ord">
          <ac:chgData name="Compañía de Danza Sol de América" userId="fb2d1468578cd37f" providerId="LiveId" clId="{CCE637D7-4ABC-495F-9B8C-2A8065BCF1E3}" dt="2020-11-20T05:18:46.545" v="1996" actId="700"/>
          <ac:spMkLst>
            <pc:docMk/>
            <pc:sldMk cId="3641936145" sldId="354"/>
            <ac:spMk id="12" creationId="{94EE519E-284F-46B3-AB58-309FE5765E71}"/>
          </ac:spMkLst>
        </pc:spChg>
        <pc:spChg chg="add del mod ord">
          <ac:chgData name="Compañía de Danza Sol de América" userId="fb2d1468578cd37f" providerId="LiveId" clId="{CCE637D7-4ABC-495F-9B8C-2A8065BCF1E3}" dt="2020-11-20T05:19:18.888" v="2000" actId="478"/>
          <ac:spMkLst>
            <pc:docMk/>
            <pc:sldMk cId="3641936145" sldId="354"/>
            <ac:spMk id="13" creationId="{984AB4FF-2BF3-4103-B944-83D3752D9A44}"/>
          </ac:spMkLst>
        </pc:spChg>
        <pc:spChg chg="add del mod ord">
          <ac:chgData name="Compañía de Danza Sol de América" userId="fb2d1468578cd37f" providerId="LiveId" clId="{CCE637D7-4ABC-495F-9B8C-2A8065BCF1E3}" dt="2020-11-20T05:18:52.102" v="1997" actId="22"/>
          <ac:spMkLst>
            <pc:docMk/>
            <pc:sldMk cId="3641936145" sldId="354"/>
            <ac:spMk id="14" creationId="{9FD1AF8F-5D93-4DF0-AED2-943090DD6B03}"/>
          </ac:spMkLst>
        </pc:spChg>
        <pc:spChg chg="add del mod ord">
          <ac:chgData name="Compañía de Danza Sol de América" userId="fb2d1468578cd37f" providerId="LiveId" clId="{CCE637D7-4ABC-495F-9B8C-2A8065BCF1E3}" dt="2020-11-20T05:19:15.275" v="1999" actId="478"/>
          <ac:spMkLst>
            <pc:docMk/>
            <pc:sldMk cId="3641936145" sldId="354"/>
            <ac:spMk id="15" creationId="{96698D58-D6F9-430E-9340-445C5D6F8480}"/>
          </ac:spMkLst>
        </pc:spChg>
        <pc:spChg chg="add del mod ord">
          <ac:chgData name="Compañía de Danza Sol de América" userId="fb2d1468578cd37f" providerId="LiveId" clId="{CCE637D7-4ABC-495F-9B8C-2A8065BCF1E3}" dt="2020-11-20T05:19:11.580" v="1998" actId="22"/>
          <ac:spMkLst>
            <pc:docMk/>
            <pc:sldMk cId="3641936145" sldId="354"/>
            <ac:spMk id="16" creationId="{89F95B0D-FE32-4267-9C39-E5298F8824D1}"/>
          </ac:spMkLst>
        </pc:spChg>
        <pc:picChg chg="add del mod ord">
          <ac:chgData name="Compañía de Danza Sol de América" userId="fb2d1468578cd37f" providerId="LiveId" clId="{CCE637D7-4ABC-495F-9B8C-2A8065BCF1E3}" dt="2020-11-20T05:18:19.147" v="1956" actId="478"/>
          <ac:picMkLst>
            <pc:docMk/>
            <pc:sldMk cId="3641936145" sldId="354"/>
            <ac:picMk id="10" creationId="{340B498E-2F31-46CD-B3D7-6A29ABC71E27}"/>
          </ac:picMkLst>
        </pc:picChg>
        <pc:picChg chg="add mod ord">
          <ac:chgData name="Compañía de Danza Sol de América" userId="fb2d1468578cd37f" providerId="LiveId" clId="{CCE637D7-4ABC-495F-9B8C-2A8065BCF1E3}" dt="2020-11-20T05:19:36.067" v="2004" actId="14100"/>
          <ac:picMkLst>
            <pc:docMk/>
            <pc:sldMk cId="3641936145" sldId="354"/>
            <ac:picMk id="18" creationId="{2C9DF931-DC10-4E3E-8CA2-40DD211E5BAD}"/>
          </ac:picMkLst>
        </pc:picChg>
        <pc:picChg chg="add mod ord">
          <ac:chgData name="Compañía de Danza Sol de América" userId="fb2d1468578cd37f" providerId="LiveId" clId="{CCE637D7-4ABC-495F-9B8C-2A8065BCF1E3}" dt="2020-11-20T05:19:44.529" v="2007" actId="14100"/>
          <ac:picMkLst>
            <pc:docMk/>
            <pc:sldMk cId="3641936145" sldId="354"/>
            <ac:picMk id="20" creationId="{D3A5C4E7-996C-4733-A80F-6754F9B92909}"/>
          </ac:picMkLst>
        </pc:picChg>
      </pc:sldChg>
      <pc:sldChg chg="addSp delSp modSp new mod">
        <pc:chgData name="Compañía de Danza Sol de América" userId="fb2d1468578cd37f" providerId="LiveId" clId="{CCE637D7-4ABC-495F-9B8C-2A8065BCF1E3}" dt="2020-11-20T05:24:21.013" v="2160" actId="20577"/>
        <pc:sldMkLst>
          <pc:docMk/>
          <pc:sldMk cId="3000847703" sldId="355"/>
        </pc:sldMkLst>
        <pc:spChg chg="mod">
          <ac:chgData name="Compañía de Danza Sol de América" userId="fb2d1468578cd37f" providerId="LiveId" clId="{CCE637D7-4ABC-495F-9B8C-2A8065BCF1E3}" dt="2020-11-20T05:20:59.788" v="2044" actId="313"/>
          <ac:spMkLst>
            <pc:docMk/>
            <pc:sldMk cId="3000847703" sldId="355"/>
            <ac:spMk id="2" creationId="{8B48D21B-7EC1-4540-BDC8-45AB98888649}"/>
          </ac:spMkLst>
        </pc:spChg>
        <pc:spChg chg="del">
          <ac:chgData name="Compañía de Danza Sol de América" userId="fb2d1468578cd37f" providerId="LiveId" clId="{CCE637D7-4ABC-495F-9B8C-2A8065BCF1E3}" dt="2020-11-20T05:21:20.313" v="2048" actId="478"/>
          <ac:spMkLst>
            <pc:docMk/>
            <pc:sldMk cId="3000847703" sldId="355"/>
            <ac:spMk id="3" creationId="{2A9E6F33-A4B4-402E-AD86-550477F9BA0B}"/>
          </ac:spMkLst>
        </pc:spChg>
        <pc:spChg chg="mod">
          <ac:chgData name="Compañía de Danza Sol de América" userId="fb2d1468578cd37f" providerId="LiveId" clId="{CCE637D7-4ABC-495F-9B8C-2A8065BCF1E3}" dt="2020-11-20T05:24:21.013" v="2160" actId="20577"/>
          <ac:spMkLst>
            <pc:docMk/>
            <pc:sldMk cId="3000847703" sldId="355"/>
            <ac:spMk id="4" creationId="{00765F66-AFD5-418C-A6D9-C5CD511A3EA7}"/>
          </ac:spMkLst>
        </pc:spChg>
        <pc:spChg chg="mod">
          <ac:chgData name="Compañía de Danza Sol de América" userId="fb2d1468578cd37f" providerId="LiveId" clId="{CCE637D7-4ABC-495F-9B8C-2A8065BCF1E3}" dt="2020-11-20T05:23:54.552" v="2142" actId="113"/>
          <ac:spMkLst>
            <pc:docMk/>
            <pc:sldMk cId="3000847703" sldId="355"/>
            <ac:spMk id="5" creationId="{6FA37EC7-C99E-46DD-84E6-A7BA4C5C72B3}"/>
          </ac:spMkLst>
        </pc:spChg>
        <pc:spChg chg="del mod">
          <ac:chgData name="Compañía de Danza Sol de América" userId="fb2d1468578cd37f" providerId="LiveId" clId="{CCE637D7-4ABC-495F-9B8C-2A8065BCF1E3}" dt="2020-11-20T05:24:14.547" v="2143"/>
          <ac:spMkLst>
            <pc:docMk/>
            <pc:sldMk cId="3000847703" sldId="355"/>
            <ac:spMk id="6" creationId="{9B31955F-F4F8-4C4B-8A44-8EF59319E8A4}"/>
          </ac:spMkLst>
        </pc:spChg>
        <pc:picChg chg="add mod">
          <ac:chgData name="Compañía de Danza Sol de América" userId="fb2d1468578cd37f" providerId="LiveId" clId="{CCE637D7-4ABC-495F-9B8C-2A8065BCF1E3}" dt="2020-11-20T05:24:14.547" v="2143"/>
          <ac:picMkLst>
            <pc:docMk/>
            <pc:sldMk cId="3000847703" sldId="355"/>
            <ac:picMk id="14338" creationId="{534F380E-E4F3-464E-9506-697E9D8F09DC}"/>
          </ac:picMkLst>
        </pc:picChg>
      </pc:sldChg>
      <pc:sldChg chg="addSp delSp modSp new mod chgLayout">
        <pc:chgData name="Compañía de Danza Sol de América" userId="fb2d1468578cd37f" providerId="LiveId" clId="{CCE637D7-4ABC-495F-9B8C-2A8065BCF1E3}" dt="2020-11-20T05:25:27.272" v="2169" actId="1076"/>
        <pc:sldMkLst>
          <pc:docMk/>
          <pc:sldMk cId="4038627078" sldId="356"/>
        </pc:sldMkLst>
        <pc:spChg chg="del mod ord">
          <ac:chgData name="Compañía de Danza Sol de América" userId="fb2d1468578cd37f" providerId="LiveId" clId="{CCE637D7-4ABC-495F-9B8C-2A8065BCF1E3}" dt="2020-11-20T05:24:59.014" v="2162" actId="700"/>
          <ac:spMkLst>
            <pc:docMk/>
            <pc:sldMk cId="4038627078" sldId="356"/>
            <ac:spMk id="2" creationId="{BEEDE949-C996-4C58-BE3A-3C3D4B484711}"/>
          </ac:spMkLst>
        </pc:spChg>
        <pc:spChg chg="del">
          <ac:chgData name="Compañía de Danza Sol de América" userId="fb2d1468578cd37f" providerId="LiveId" clId="{CCE637D7-4ABC-495F-9B8C-2A8065BCF1E3}" dt="2020-11-20T05:24:59.014" v="2162" actId="700"/>
          <ac:spMkLst>
            <pc:docMk/>
            <pc:sldMk cId="4038627078" sldId="356"/>
            <ac:spMk id="3" creationId="{74A0E097-0A50-49B5-8379-A6AE21CA9935}"/>
          </ac:spMkLst>
        </pc:spChg>
        <pc:spChg chg="del">
          <ac:chgData name="Compañía de Danza Sol de América" userId="fb2d1468578cd37f" providerId="LiveId" clId="{CCE637D7-4ABC-495F-9B8C-2A8065BCF1E3}" dt="2020-11-20T05:24:59.014" v="2162" actId="700"/>
          <ac:spMkLst>
            <pc:docMk/>
            <pc:sldMk cId="4038627078" sldId="356"/>
            <ac:spMk id="4" creationId="{4E4FCB41-919A-461B-9A91-81E348F94A73}"/>
          </ac:spMkLst>
        </pc:spChg>
        <pc:spChg chg="del mod ord">
          <ac:chgData name="Compañía de Danza Sol de América" userId="fb2d1468578cd37f" providerId="LiveId" clId="{CCE637D7-4ABC-495F-9B8C-2A8065BCF1E3}" dt="2020-11-20T05:24:59.014" v="2162" actId="700"/>
          <ac:spMkLst>
            <pc:docMk/>
            <pc:sldMk cId="4038627078" sldId="356"/>
            <ac:spMk id="5" creationId="{D8628849-FEE7-4CBB-A503-06369D5E83AD}"/>
          </ac:spMkLst>
        </pc:spChg>
        <pc:spChg chg="del">
          <ac:chgData name="Compañía de Danza Sol de América" userId="fb2d1468578cd37f" providerId="LiveId" clId="{CCE637D7-4ABC-495F-9B8C-2A8065BCF1E3}" dt="2020-11-20T05:24:59.014" v="2162" actId="700"/>
          <ac:spMkLst>
            <pc:docMk/>
            <pc:sldMk cId="4038627078" sldId="356"/>
            <ac:spMk id="6" creationId="{F1684BAE-FFE7-4CEC-8A15-27D1DE57E8CB}"/>
          </ac:spMkLst>
        </pc:spChg>
        <pc:spChg chg="add del mod ord">
          <ac:chgData name="Compañía de Danza Sol de América" userId="fb2d1468578cd37f" providerId="LiveId" clId="{CCE637D7-4ABC-495F-9B8C-2A8065BCF1E3}" dt="2020-11-20T05:25:18.297" v="2168" actId="478"/>
          <ac:spMkLst>
            <pc:docMk/>
            <pc:sldMk cId="4038627078" sldId="356"/>
            <ac:spMk id="7" creationId="{500D8BF6-C597-4240-ABD9-2B678E2643BD}"/>
          </ac:spMkLst>
        </pc:spChg>
        <pc:spChg chg="add del mod ord">
          <ac:chgData name="Compañía de Danza Sol de América" userId="fb2d1468578cd37f" providerId="LiveId" clId="{CCE637D7-4ABC-495F-9B8C-2A8065BCF1E3}" dt="2020-11-20T05:25:02.804" v="2163" actId="22"/>
          <ac:spMkLst>
            <pc:docMk/>
            <pc:sldMk cId="4038627078" sldId="356"/>
            <ac:spMk id="8" creationId="{D14949AA-1589-42EE-999D-436BEE1013EC}"/>
          </ac:spMkLst>
        </pc:spChg>
        <pc:picChg chg="add mod ord">
          <ac:chgData name="Compañía de Danza Sol de América" userId="fb2d1468578cd37f" providerId="LiveId" clId="{CCE637D7-4ABC-495F-9B8C-2A8065BCF1E3}" dt="2020-11-20T05:25:27.272" v="2169" actId="1076"/>
          <ac:picMkLst>
            <pc:docMk/>
            <pc:sldMk cId="4038627078" sldId="356"/>
            <ac:picMk id="10" creationId="{86FE725B-61DF-4AF9-9A2C-4A18382021F8}"/>
          </ac:picMkLst>
        </pc:picChg>
      </pc:sldChg>
      <pc:sldChg chg="modSp new del mod">
        <pc:chgData name="Compañía de Danza Sol de América" userId="fb2d1468578cd37f" providerId="LiveId" clId="{CCE637D7-4ABC-495F-9B8C-2A8065BCF1E3}" dt="2020-11-20T05:27:48.936" v="2227" actId="47"/>
        <pc:sldMkLst>
          <pc:docMk/>
          <pc:sldMk cId="925072792" sldId="357"/>
        </pc:sldMkLst>
        <pc:spChg chg="mod">
          <ac:chgData name="Compañía de Danza Sol de América" userId="fb2d1468578cd37f" providerId="LiveId" clId="{CCE637D7-4ABC-495F-9B8C-2A8065BCF1E3}" dt="2020-11-20T05:26:04.397" v="2226" actId="404"/>
          <ac:spMkLst>
            <pc:docMk/>
            <pc:sldMk cId="925072792" sldId="357"/>
            <ac:spMk id="3" creationId="{9F63C568-9373-45CE-872B-8040336B451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839053-BC98-4EAB-852E-A1542A1BD03D}" type="datetimeFigureOut">
              <a:rPr lang="es-CL" smtClean="0"/>
              <a:t>23-11-2020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B91E37-6653-4B95-9255-7E88477F423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98920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Triángulo rectángulo"/>
          <p:cNvSpPr/>
          <p:nvPr/>
        </p:nvSpPr>
        <p:spPr>
          <a:xfrm>
            <a:off x="-2" y="3498110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685800" y="1314454"/>
            <a:ext cx="7772400" cy="137232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685800" y="2708705"/>
            <a:ext cx="7772400" cy="899778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grpSp>
        <p:nvGrpSpPr>
          <p:cNvPr id="2" name="1 Grupo"/>
          <p:cNvGrpSpPr/>
          <p:nvPr/>
        </p:nvGrpSpPr>
        <p:grpSpPr>
          <a:xfrm>
            <a:off x="-3765" y="3714751"/>
            <a:ext cx="9147765" cy="1434066"/>
            <a:chOff x="-3765" y="4832896"/>
            <a:chExt cx="9147765" cy="2032192"/>
          </a:xfrm>
        </p:grpSpPr>
        <p:sp>
          <p:nvSpPr>
            <p:cNvPr id="7" name="6 Forma libre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7 Forma libre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10 Forma libre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11 Conector recto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5E6439C-FFB8-4BED-83AF-0AD7DBB1F80F}" type="datetimeFigureOut">
              <a:rPr lang="es-CL" smtClean="0"/>
              <a:pPr/>
              <a:t>23-11-2020</a:t>
            </a:fld>
            <a:endParaRPr lang="es-CL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s-CL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66D68EC-04A6-45A1-92AC-5D38747A987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111000"/>
            <a:ext cx="8229600" cy="3289553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439C-FFB8-4BED-83AF-0AD7DBB1F80F}" type="datetimeFigureOut">
              <a:rPr lang="es-CL" smtClean="0"/>
              <a:pPr/>
              <a:t>23-11-2020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68EC-04A6-45A1-92AC-5D38747A987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44013" y="205981"/>
            <a:ext cx="1777470" cy="4194571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82"/>
            <a:ext cx="6324600" cy="4194570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439C-FFB8-4BED-83AF-0AD7DBB1F80F}" type="datetimeFigureOut">
              <a:rPr lang="es-CL" smtClean="0"/>
              <a:pPr/>
              <a:t>23-11-2020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68EC-04A6-45A1-92AC-5D38747A987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439C-FFB8-4BED-83AF-0AD7DBB1F80F}" type="datetimeFigureOut">
              <a:rPr lang="es-CL" smtClean="0"/>
              <a:pPr/>
              <a:t>23-11-2020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68EC-04A6-45A1-92AC-5D38747A9871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794784"/>
            <a:ext cx="7772400" cy="13716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22713" y="2198784"/>
            <a:ext cx="4572000" cy="1091166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439C-FFB8-4BED-83AF-0AD7DBB1F80F}" type="datetimeFigureOut">
              <a:rPr lang="es-CL" smtClean="0"/>
              <a:pPr/>
              <a:t>23-11-2020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68EC-04A6-45A1-92AC-5D38747A9871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7" name="6 Cheurón"/>
          <p:cNvSpPr/>
          <p:nvPr/>
        </p:nvSpPr>
        <p:spPr>
          <a:xfrm>
            <a:off x="3636680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7 Cheurón"/>
          <p:cNvSpPr/>
          <p:nvPr/>
        </p:nvSpPr>
        <p:spPr>
          <a:xfrm>
            <a:off x="3450264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439C-FFB8-4BED-83AF-0AD7DBB1F80F}" type="datetimeFigureOut">
              <a:rPr lang="es-CL" smtClean="0"/>
              <a:pPr/>
              <a:t>23-11-2020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68EC-04A6-45A1-92AC-5D38747A9871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4057650"/>
            <a:ext cx="4040188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32" y="4057650"/>
            <a:ext cx="4041775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083222"/>
            <a:ext cx="4040188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1" y="1083222"/>
            <a:ext cx="4041775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439C-FFB8-4BED-83AF-0AD7DBB1F80F}" type="datetimeFigureOut">
              <a:rPr lang="es-CL" smtClean="0"/>
              <a:pPr/>
              <a:t>23-11-2020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68EC-04A6-45A1-92AC-5D38747A987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439C-FFB8-4BED-83AF-0AD7DBB1F80F}" type="datetimeFigureOut">
              <a:rPr lang="es-CL" smtClean="0"/>
              <a:pPr/>
              <a:t>23-11-2020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68EC-04A6-45A1-92AC-5D38747A9871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439C-FFB8-4BED-83AF-0AD7DBB1F80F}" type="datetimeFigureOut">
              <a:rPr lang="es-CL" smtClean="0"/>
              <a:pPr/>
              <a:t>23-11-2020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68EC-04A6-45A1-92AC-5D38747A987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3657600"/>
            <a:ext cx="7481776" cy="3429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419600" y="4016327"/>
            <a:ext cx="3974592" cy="6858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914400" y="205740"/>
            <a:ext cx="7479792" cy="3429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727032" y="4805958"/>
            <a:ext cx="1920240" cy="274320"/>
          </a:xfrm>
        </p:spPr>
        <p:txBody>
          <a:bodyPr/>
          <a:lstStyle/>
          <a:p>
            <a:fld id="{B5E6439C-FFB8-4BED-83AF-0AD7DBB1F80F}" type="datetimeFigureOut">
              <a:rPr lang="es-CL" smtClean="0"/>
              <a:pPr/>
              <a:t>23-11-2020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68EC-04A6-45A1-92AC-5D38747A987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1232" y="4082552"/>
            <a:ext cx="7162800" cy="486174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28600" y="142476"/>
            <a:ext cx="8686800" cy="329184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/>
              <a:t>Haga clic en el icono para agregar una imagen</a:t>
            </a:r>
            <a:endParaRPr kumimoji="0" lang="en-US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5E6439C-FFB8-4BED-83AF-0AD7DBB1F80F}" type="datetimeFigureOut">
              <a:rPr lang="es-CL" smtClean="0"/>
              <a:pPr/>
              <a:t>23-11-2020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8" y="4805958"/>
            <a:ext cx="2350681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66D68EC-04A6-45A1-92AC-5D38747A9871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3648842"/>
            <a:ext cx="8075432" cy="422004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99273" y="4458704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Forma libre"/>
          <p:cNvSpPr>
            <a:spLocks/>
          </p:cNvSpPr>
          <p:nvPr/>
        </p:nvSpPr>
        <p:spPr bwMode="auto">
          <a:xfrm>
            <a:off x="485717" y="4454259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Triángulo rectángulo"/>
          <p:cNvSpPr>
            <a:spLocks/>
          </p:cNvSpPr>
          <p:nvPr/>
        </p:nvSpPr>
        <p:spPr bwMode="auto">
          <a:xfrm>
            <a:off x="-6042" y="4343441"/>
            <a:ext cx="3402314" cy="810651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10 Conector recto"/>
          <p:cNvCxnSpPr/>
          <p:nvPr/>
        </p:nvCxnSpPr>
        <p:spPr>
          <a:xfrm>
            <a:off x="-9237" y="4340805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1 Cheurón"/>
          <p:cNvSpPr/>
          <p:nvPr/>
        </p:nvSpPr>
        <p:spPr>
          <a:xfrm>
            <a:off x="8664112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12 Cheurón"/>
          <p:cNvSpPr/>
          <p:nvPr/>
        </p:nvSpPr>
        <p:spPr>
          <a:xfrm>
            <a:off x="8477696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Forma libre"/>
          <p:cNvSpPr>
            <a:spLocks/>
          </p:cNvSpPr>
          <p:nvPr/>
        </p:nvSpPr>
        <p:spPr bwMode="auto">
          <a:xfrm>
            <a:off x="499273" y="4458704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Forma libre"/>
          <p:cNvSpPr>
            <a:spLocks/>
          </p:cNvSpPr>
          <p:nvPr/>
        </p:nvSpPr>
        <p:spPr bwMode="auto">
          <a:xfrm>
            <a:off x="485717" y="4454259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Triángulo rectángulo"/>
          <p:cNvSpPr>
            <a:spLocks/>
          </p:cNvSpPr>
          <p:nvPr/>
        </p:nvSpPr>
        <p:spPr bwMode="auto">
          <a:xfrm>
            <a:off x="-6042" y="4343441"/>
            <a:ext cx="3402314" cy="810651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14 Conector recto"/>
          <p:cNvCxnSpPr/>
          <p:nvPr/>
        </p:nvCxnSpPr>
        <p:spPr>
          <a:xfrm>
            <a:off x="-9237" y="4340805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110997"/>
            <a:ext cx="8229600" cy="33944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6727032" y="4805958"/>
            <a:ext cx="1920240" cy="27432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5E6439C-FFB8-4BED-83AF-0AD7DBB1F80F}" type="datetimeFigureOut">
              <a:rPr lang="es-CL" smtClean="0"/>
              <a:pPr/>
              <a:t>23-11-2020</a:t>
            </a:fld>
            <a:endParaRPr lang="es-CL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80078" y="4805958"/>
            <a:ext cx="2350681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s-CL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47272" y="4805958"/>
            <a:ext cx="365760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A66D68EC-04A6-45A1-92AC-5D38747A987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/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923679"/>
            <a:ext cx="7772400" cy="763094"/>
          </a:xfrm>
        </p:spPr>
        <p:txBody>
          <a:bodyPr>
            <a:noAutofit/>
          </a:bodyPr>
          <a:lstStyle/>
          <a:p>
            <a:r>
              <a:rPr lang="es-CL" sz="3200" dirty="0"/>
              <a:t>La Independencias de las colonias hispanoamericanas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685800" y="2708707"/>
            <a:ext cx="7772400" cy="1105183"/>
          </a:xfrm>
        </p:spPr>
        <p:txBody>
          <a:bodyPr>
            <a:normAutofit fontScale="55000" lnSpcReduction="20000"/>
          </a:bodyPr>
          <a:lstStyle/>
          <a:p>
            <a:endParaRPr lang="es-CL" dirty="0">
              <a:solidFill>
                <a:schemeClr val="tx1"/>
              </a:solidFill>
            </a:endParaRPr>
          </a:p>
          <a:p>
            <a:endParaRPr lang="es-CL" dirty="0">
              <a:solidFill>
                <a:schemeClr val="tx1"/>
              </a:solidFill>
            </a:endParaRPr>
          </a:p>
          <a:p>
            <a:r>
              <a:rPr lang="es-CL" sz="2900" dirty="0">
                <a:solidFill>
                  <a:schemeClr val="tx1"/>
                </a:solidFill>
              </a:rPr>
              <a:t>Historia, Geografía y Ciencias Sociales</a:t>
            </a:r>
          </a:p>
          <a:p>
            <a:r>
              <a:rPr lang="es-CL" sz="2900" i="1" dirty="0">
                <a:solidFill>
                  <a:schemeClr val="tx1"/>
                </a:solidFill>
              </a:rPr>
              <a:t>8vo Básico.</a:t>
            </a:r>
          </a:p>
        </p:txBody>
      </p:sp>
      <p:pic>
        <p:nvPicPr>
          <p:cNvPr id="4" name="3 Imagen" descr="insigni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5486"/>
            <a:ext cx="864096" cy="86409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2 Subtítulo"/>
          <p:cNvSpPr txBox="1">
            <a:spLocks/>
          </p:cNvSpPr>
          <p:nvPr/>
        </p:nvSpPr>
        <p:spPr>
          <a:xfrm>
            <a:off x="1371600" y="3919364"/>
            <a:ext cx="7772400" cy="1224136"/>
          </a:xfrm>
          <a:prstGeom prst="rect">
            <a:avLst/>
          </a:prstGeom>
        </p:spPr>
        <p:txBody>
          <a:bodyPr vert="horz" lIns="45720" rIns="45720">
            <a:normAutofit/>
          </a:bodyPr>
          <a:lstStyle/>
          <a:p>
            <a:pPr marL="0" marR="64008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s-CL" sz="27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64008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s-CL" sz="2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Profesor: José Mella Rojas.</a:t>
            </a:r>
          </a:p>
        </p:txBody>
      </p:sp>
      <p:sp>
        <p:nvSpPr>
          <p:cNvPr id="34818" name="AutoShape 2" descr="Resultado de imagen para renacimiento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34820" name="AutoShape 4" descr="Resultado de imagen para renacimiento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34822" name="AutoShape 6" descr="Resultado de imagen para renacimiento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34824" name="AutoShape 8" descr="Resultado de imagen para renacimiento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15" name="Picture 2" descr="El Clero y la Iglesia en la Revolución Francesa">
            <a:extLst>
              <a:ext uri="{FF2B5EF4-FFF2-40B4-BE49-F238E27FC236}">
                <a16:creationId xmlns:a16="http://schemas.microsoft.com/office/drawing/2014/main" id="{CB930095-3A31-4BBF-BCF2-B00E9AF33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0"/>
            <a:ext cx="1691680" cy="133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ernando VII de España - Wikipedia, la enciclopedia libre">
            <a:extLst>
              <a:ext uri="{FF2B5EF4-FFF2-40B4-BE49-F238E27FC236}">
                <a16:creationId xmlns:a16="http://schemas.microsoft.com/office/drawing/2014/main" id="{D04B335E-FBB5-488D-8B49-E4676CFFD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4530"/>
            <a:ext cx="1371600" cy="186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José de San Martín y Simon Bolivar en la entrevista de Guayaquil | Jose de  san martin, Jose francisco de san martín, Don josé de san martin">
            <a:extLst>
              <a:ext uri="{FF2B5EF4-FFF2-40B4-BE49-F238E27FC236}">
                <a16:creationId xmlns:a16="http://schemas.microsoft.com/office/drawing/2014/main" id="{6A0BF0C2-18FD-4421-861F-A49872138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0"/>
            <a:ext cx="1440160" cy="135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istoria y Geografía: La Independencia de América Latina">
            <a:extLst>
              <a:ext uri="{FF2B5EF4-FFF2-40B4-BE49-F238E27FC236}">
                <a16:creationId xmlns:a16="http://schemas.microsoft.com/office/drawing/2014/main" id="{608CCFB0-6C79-4FFB-9785-BF811B74A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94" y="-540"/>
            <a:ext cx="1989366" cy="137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Qué es el abrazo de Maipú y por qué es tan importante? | Tele 13">
            <a:extLst>
              <a:ext uri="{FF2B5EF4-FFF2-40B4-BE49-F238E27FC236}">
                <a16:creationId xmlns:a16="http://schemas.microsoft.com/office/drawing/2014/main" id="{58B99B7D-02F3-44D5-996E-7202E3134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81" y="3567574"/>
            <a:ext cx="2790781" cy="157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36804B-9500-40C3-9751-6B8938839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L" sz="3200" dirty="0"/>
              <a:t>Influencia de las ideas ilustradas en Hispanoamérica.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A3E0DE15-5DC2-4F07-8C56-114049C6A9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Jean Jacques Rousseau</a:t>
            </a:r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6D4442CD-916C-4A52-93B2-E88FE4E51C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31" y="1083222"/>
            <a:ext cx="4041775" cy="3545928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MX" sz="1800" b="0" i="0" u="none" strike="noStrike" baseline="0" dirty="0">
                <a:latin typeface="AspiraNar-Regular"/>
              </a:rPr>
              <a:t>Previo a las independencias hispanoamericanas, las </a:t>
            </a:r>
            <a:r>
              <a:rPr lang="es-MX" sz="1800" b="1" i="0" u="none" strike="noStrike" baseline="0" dirty="0">
                <a:latin typeface="AspiraNar-Regular"/>
              </a:rPr>
              <a:t>ideas ilustradas </a:t>
            </a:r>
            <a:r>
              <a:rPr lang="es-MX" sz="1800" b="0" i="0" u="none" strike="noStrike" baseline="0" dirty="0">
                <a:latin typeface="AspiraNar-Regular"/>
              </a:rPr>
              <a:t>se habían propagado por estas colonias a través de la educación y el auge de las imprentas. Se habían ampliado la cantidad de escuelas, universidades, libros, </a:t>
            </a:r>
            <a:r>
              <a:rPr lang="es-CL" sz="1800" b="0" i="0" u="none" strike="noStrike" baseline="0" dirty="0">
                <a:latin typeface="AspiraNar-Regular"/>
              </a:rPr>
              <a:t>periódicos, propaganda y escritos e imágenes de </a:t>
            </a:r>
            <a:r>
              <a:rPr lang="es-MX" sz="1800" b="0" i="0" u="none" strike="noStrike" baseline="0" dirty="0">
                <a:latin typeface="AspiraNar-Regular"/>
              </a:rPr>
              <a:t>todo tipo. </a:t>
            </a:r>
          </a:p>
          <a:p>
            <a:pPr algn="just"/>
            <a:endParaRPr lang="es-MX" sz="1800" dirty="0">
              <a:latin typeface="AspiraNar-Regular"/>
            </a:endParaRPr>
          </a:p>
          <a:p>
            <a:pPr algn="just"/>
            <a:r>
              <a:rPr lang="es-MX" sz="1800" b="0" i="0" u="none" strike="noStrike" baseline="0" dirty="0">
                <a:latin typeface="AspiraNar-Regular"/>
              </a:rPr>
              <a:t>Además, se habían incrementado los viajes de criollos a Europa y Estados Unidos, los que fueron cruciales para introducir el </a:t>
            </a:r>
            <a:r>
              <a:rPr lang="es-MX" sz="1800" b="1" i="0" u="none" strike="noStrike" baseline="0" dirty="0">
                <a:latin typeface="AspiraNar-Demi"/>
              </a:rPr>
              <a:t>espíritu ilustrado </a:t>
            </a:r>
            <a:r>
              <a:rPr lang="es-MX" sz="1800" b="0" i="0" u="none" strike="noStrike" baseline="0" dirty="0">
                <a:latin typeface="AspiraNar-Regular"/>
              </a:rPr>
              <a:t>en la </a:t>
            </a:r>
            <a:r>
              <a:rPr lang="es-MX" sz="1800" b="1" i="0" u="none" strike="noStrike" baseline="0" dirty="0">
                <a:latin typeface="AspiraNar-Demi"/>
              </a:rPr>
              <a:t>elite criolla</a:t>
            </a:r>
            <a:r>
              <a:rPr lang="es-MX" sz="1800" b="0" i="0" u="none" strike="noStrike" baseline="0" dirty="0">
                <a:latin typeface="AspiraNar-Regular"/>
              </a:rPr>
              <a:t>, principal promotora </a:t>
            </a:r>
            <a:r>
              <a:rPr lang="es-CL" sz="1800" b="0" i="0" u="none" strike="noStrike" baseline="0" dirty="0">
                <a:latin typeface="AspiraNar-Regular"/>
              </a:rPr>
              <a:t>de la independencia americana.</a:t>
            </a:r>
          </a:p>
        </p:txBody>
      </p:sp>
      <p:pic>
        <p:nvPicPr>
          <p:cNvPr id="5122" name="Picture 2" descr="Ilustración - Wikipedia, la enciclopedia libre">
            <a:extLst>
              <a:ext uri="{FF2B5EF4-FFF2-40B4-BE49-F238E27FC236}">
                <a16:creationId xmlns:a16="http://schemas.microsoft.com/office/drawing/2014/main" id="{6B7C3C9A-3A8F-4A17-8E78-2D5904E3EBF9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952" y="1174214"/>
            <a:ext cx="2252684" cy="288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616870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A9B2674-A6B8-49DF-9AE1-72C3C5FC1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L" sz="3200" dirty="0"/>
              <a:t>Influencia de las ideas ilustradas en Hispanoamérica.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C9DB8A97-FF8D-4443-8D8E-936CE0CE92BC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pPr algn="ctr"/>
            <a:r>
              <a:rPr lang="es-CL" sz="2000" dirty="0"/>
              <a:t>La Revolución Francesa.</a:t>
            </a:r>
          </a:p>
        </p:txBody>
      </p:sp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94CC37E4-CD14-4ADE-B814-E3C29C6E1E39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57200" y="1083222"/>
            <a:ext cx="4040188" cy="3545928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es-CL" sz="2800" b="0" i="0" u="none" strike="noStrike" baseline="0" dirty="0">
                <a:latin typeface="AspiraNar-Regular"/>
              </a:rPr>
              <a:t>Lo anterior implico un lento proceso de </a:t>
            </a:r>
            <a:r>
              <a:rPr lang="es-MX" sz="2800" b="0" i="0" u="none" strike="noStrike" baseline="0" dirty="0">
                <a:latin typeface="AspiraNar-Regular"/>
              </a:rPr>
              <a:t>expansión de las ideas ilustradas que, sin embargo, fue acelerado por los estallidos revolucionarios de </a:t>
            </a:r>
            <a:r>
              <a:rPr lang="es-MX" sz="2800" b="1" i="0" u="none" strike="noStrike" baseline="0" dirty="0">
                <a:latin typeface="AspiraNar-Regular"/>
              </a:rPr>
              <a:t>Estados Unidos</a:t>
            </a:r>
            <a:r>
              <a:rPr lang="es-MX" sz="2800" b="0" i="0" u="none" strike="noStrike" baseline="0" dirty="0">
                <a:latin typeface="AspiraNar-Regular"/>
              </a:rPr>
              <a:t> y </a:t>
            </a:r>
            <a:r>
              <a:rPr lang="es-MX" sz="2800" b="1" i="0" u="none" strike="noStrike" baseline="0" dirty="0">
                <a:latin typeface="AspiraNar-Regular"/>
              </a:rPr>
              <a:t>Francia</a:t>
            </a:r>
            <a:r>
              <a:rPr lang="es-MX" sz="2800" b="0" i="0" u="none" strike="noStrike" baseline="0" dirty="0">
                <a:latin typeface="AspiraNar-Regular"/>
              </a:rPr>
              <a:t>. </a:t>
            </a:r>
          </a:p>
          <a:p>
            <a:pPr algn="just"/>
            <a:endParaRPr lang="es-MX" sz="2800" dirty="0">
              <a:latin typeface="AspiraNar-Regular"/>
            </a:endParaRPr>
          </a:p>
          <a:p>
            <a:pPr algn="just"/>
            <a:r>
              <a:rPr lang="es-MX" sz="2800" b="0" i="0" u="none" strike="noStrike" baseline="0" dirty="0">
                <a:latin typeface="AspiraNar-Regular"/>
              </a:rPr>
              <a:t>Estos episodios fueron importantes para que las ideas de la Ilustración se plasmaran en </a:t>
            </a:r>
            <a:r>
              <a:rPr lang="es-MX" sz="2800" b="0" i="0" u="none" strike="noStrike" baseline="0" dirty="0">
                <a:latin typeface="AspiraNar-Demi"/>
              </a:rPr>
              <a:t>acciones </a:t>
            </a:r>
            <a:r>
              <a:rPr lang="es-MX" sz="2800" b="0" i="0" u="none" strike="noStrike" baseline="0" dirty="0">
                <a:latin typeface="AspiraNar-Regular"/>
              </a:rPr>
              <a:t>y </a:t>
            </a:r>
            <a:r>
              <a:rPr lang="es-MX" sz="2800" b="1" i="0" u="none" strike="noStrike" baseline="0" dirty="0">
                <a:latin typeface="AspiraNar-Demi"/>
              </a:rPr>
              <a:t>proyectos políticos concretos</a:t>
            </a:r>
            <a:r>
              <a:rPr lang="es-MX" sz="2800" b="0" i="0" u="none" strike="noStrike" baseline="0" dirty="0">
                <a:latin typeface="AspiraNar-Regular"/>
              </a:rPr>
              <a:t>, toda vez que generaron motivación y expectación en distintos grupos sociales afectados por las limitaciones </a:t>
            </a:r>
            <a:r>
              <a:rPr lang="es-CL" sz="2800" b="0" i="0" u="none" strike="noStrike" baseline="0" dirty="0">
                <a:latin typeface="AspiraNar-Regular"/>
              </a:rPr>
              <a:t>monárquicas de la época.</a:t>
            </a:r>
          </a:p>
          <a:p>
            <a:endParaRPr lang="es-CL" dirty="0"/>
          </a:p>
        </p:txBody>
      </p:sp>
      <p:pic>
        <p:nvPicPr>
          <p:cNvPr id="6146" name="Picture 2" descr="El Clero y la Iglesia en la Revolución Francesa">
            <a:extLst>
              <a:ext uri="{FF2B5EF4-FFF2-40B4-BE49-F238E27FC236}">
                <a16:creationId xmlns:a16="http://schemas.microsoft.com/office/drawing/2014/main" id="{A2C1BDC1-562F-4911-AA33-50BA9796A935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100" y="1082675"/>
            <a:ext cx="3737624" cy="295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540573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8CCA980E-3378-44AB-8146-F14925CAF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L" sz="3200" dirty="0"/>
              <a:t>Influencia de las ideas ilustradas en Hispanoamérica.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26BC238-6C32-478B-A819-2F752ABE83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Francisco de Miranda.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E5E20D9-4AFA-4C71-BDAF-A7E02F89AB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31" y="1083222"/>
            <a:ext cx="4041775" cy="354592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s-MX" sz="1800" b="0" i="0" u="none" strike="noStrike" baseline="0" dirty="0">
                <a:latin typeface="AspiraNar-Regular"/>
              </a:rPr>
              <a:t>Todos estos elementos forjaron un cambio de mentalidad en sectores de las sociedades coloniales, lo cual confluyo con una creciente </a:t>
            </a:r>
            <a:r>
              <a:rPr lang="es-MX" sz="1800" b="1" i="0" u="none" strike="noStrike" baseline="0" dirty="0">
                <a:latin typeface="AspiraNar-Demi"/>
              </a:rPr>
              <a:t>identidad patriota y nacional</a:t>
            </a:r>
            <a:r>
              <a:rPr lang="es-MX" sz="1800" b="0" i="0" u="none" strike="noStrike" baseline="0" dirty="0">
                <a:latin typeface="AspiraNar-Regular"/>
              </a:rPr>
              <a:t>, especialmente entre los criollos. </a:t>
            </a:r>
          </a:p>
          <a:p>
            <a:pPr algn="just"/>
            <a:endParaRPr lang="es-MX" sz="1800" b="0" i="0" u="none" strike="noStrike" baseline="0" dirty="0">
              <a:latin typeface="AspiraNar-Regular"/>
            </a:endParaRPr>
          </a:p>
          <a:p>
            <a:pPr algn="just"/>
            <a:r>
              <a:rPr lang="es-MX" sz="1800" b="0" i="0" u="none" strike="noStrike" baseline="0" dirty="0">
                <a:latin typeface="AspiraNar-Regular"/>
              </a:rPr>
              <a:t>Es por esto que en Hispanoamérica, ante la </a:t>
            </a:r>
            <a:r>
              <a:rPr lang="es-MX" sz="1800" b="1" i="0" u="none" strike="noStrike" baseline="0" dirty="0">
                <a:latin typeface="AspiraNar-Regular"/>
              </a:rPr>
              <a:t>crisis del régimen colonial </a:t>
            </a:r>
            <a:r>
              <a:rPr lang="es-MX" sz="1800" b="0" i="0" u="none" strike="noStrike" baseline="0" dirty="0">
                <a:latin typeface="AspiraNar-Regular"/>
              </a:rPr>
              <a:t>español, se llevaron a cabo una serie de manifiestos y acciones que promovieron el </a:t>
            </a:r>
            <a:r>
              <a:rPr lang="es-MX" sz="1800" b="1" i="0" u="none" strike="noStrike" baseline="0" dirty="0">
                <a:latin typeface="AspiraNar-Demi"/>
              </a:rPr>
              <a:t>ideario ilustrado </a:t>
            </a:r>
            <a:r>
              <a:rPr lang="es-MX" sz="1800" b="0" i="0" u="none" strike="noStrike" baseline="0" dirty="0">
                <a:latin typeface="AspiraNar-Regular"/>
              </a:rPr>
              <a:t>y el establecimiento de un </a:t>
            </a:r>
            <a:r>
              <a:rPr lang="es-CL" sz="1800" b="1" i="0" u="none" strike="noStrike" baseline="0" dirty="0">
                <a:latin typeface="AspiraNar-Demi"/>
              </a:rPr>
              <a:t>proyecto republicano</a:t>
            </a:r>
            <a:r>
              <a:rPr lang="es-CL" sz="1800" b="1" i="0" u="none" strike="noStrike" baseline="0" dirty="0">
                <a:latin typeface="AspiraNar-Regular"/>
              </a:rPr>
              <a:t>.</a:t>
            </a:r>
            <a:endParaRPr lang="es-CL" sz="1800" b="1" dirty="0"/>
          </a:p>
        </p:txBody>
      </p:sp>
      <p:pic>
        <p:nvPicPr>
          <p:cNvPr id="7170" name="Picture 2" descr="22 curiosidades sobre la vida y obra de Francisco de Miranda – La Tienda  Venezolana">
            <a:extLst>
              <a:ext uri="{FF2B5EF4-FFF2-40B4-BE49-F238E27FC236}">
                <a16:creationId xmlns:a16="http://schemas.microsoft.com/office/drawing/2014/main" id="{F4F5BE61-0E2C-447C-8683-F7781EC405F9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06011"/>
            <a:ext cx="4040188" cy="211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957156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7B41B9-C8FE-4588-936C-FD66A4803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L" sz="3200" dirty="0"/>
              <a:t>Inicios de la Independencia hispanoamericana.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099FEBD6-B48C-4DD1-8299-BC9169D56287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s-CL" dirty="0"/>
              <a:t>Independencia de Haití.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AC561280-040A-437D-A4F5-56F5E302F7D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35497" y="1083222"/>
            <a:ext cx="4609528" cy="385549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MX" sz="1600" b="0" i="0" u="none" strike="noStrike" baseline="0" dirty="0">
                <a:solidFill>
                  <a:srgbClr val="000000"/>
                </a:solidFill>
                <a:latin typeface="AspiraNar-Regular"/>
              </a:rPr>
              <a:t>A finales del siglo XVIII y comienzos del XIX, se produjeron algunos hechos que influyeron en la emancipación de las naciones de Hispanoamérica.</a:t>
            </a:r>
          </a:p>
          <a:p>
            <a:pPr algn="just"/>
            <a:endParaRPr lang="es-MX" sz="1600" b="0" i="0" u="none" strike="noStrike" baseline="0" dirty="0">
              <a:solidFill>
                <a:srgbClr val="000000"/>
              </a:solidFill>
              <a:latin typeface="AspiraNar-Regular"/>
            </a:endParaRPr>
          </a:p>
          <a:p>
            <a:pPr algn="just"/>
            <a:r>
              <a:rPr lang="es-MX" sz="1600" b="0" i="0" u="none" strike="noStrike" baseline="0" dirty="0">
                <a:solidFill>
                  <a:srgbClr val="000000"/>
                </a:solidFill>
                <a:latin typeface="AspiraNar-Regular"/>
              </a:rPr>
              <a:t>Uno de ellos es el proceso </a:t>
            </a:r>
            <a:r>
              <a:rPr lang="es-MX" sz="1600" b="1" i="0" u="none" strike="noStrike" baseline="0" dirty="0">
                <a:solidFill>
                  <a:srgbClr val="000000"/>
                </a:solidFill>
                <a:latin typeface="AspiraNar-Regular"/>
              </a:rPr>
              <a:t>independencia de Haití</a:t>
            </a:r>
            <a:r>
              <a:rPr lang="es-MX" sz="1600" b="0" i="0" u="none" strike="noStrike" baseline="0" dirty="0">
                <a:solidFill>
                  <a:srgbClr val="000000"/>
                </a:solidFill>
                <a:latin typeface="AspiraNar-Regular"/>
              </a:rPr>
              <a:t>, entre los anos 1791 y 1804. Otro hito importante fue la fundación de la </a:t>
            </a:r>
            <a:r>
              <a:rPr lang="es-MX" sz="1600" b="1" i="0" u="none" strike="noStrike" baseline="0" dirty="0">
                <a:latin typeface="AspiraNar-Demi"/>
              </a:rPr>
              <a:t>Logia</a:t>
            </a:r>
            <a:r>
              <a:rPr lang="es-MX" sz="1600" b="0" i="0" u="none" strike="noStrike" baseline="0" dirty="0">
                <a:solidFill>
                  <a:srgbClr val="004DE6"/>
                </a:solidFill>
                <a:latin typeface="AspiraNar-Demi"/>
              </a:rPr>
              <a:t> </a:t>
            </a:r>
            <a:r>
              <a:rPr lang="es-MX" sz="1600" b="0" i="0" u="none" strike="noStrike" baseline="0" dirty="0">
                <a:solidFill>
                  <a:srgbClr val="000000"/>
                </a:solidFill>
                <a:latin typeface="AspiraNar-Regular"/>
              </a:rPr>
              <a:t>Gran Reunión</a:t>
            </a:r>
            <a:r>
              <a:rPr lang="es-MX" sz="1600" dirty="0">
                <a:solidFill>
                  <a:srgbClr val="000000"/>
                </a:solidFill>
                <a:latin typeface="AspiraNar-Regular"/>
              </a:rPr>
              <a:t> </a:t>
            </a:r>
            <a:r>
              <a:rPr lang="es-MX" sz="1600" b="0" i="0" u="none" strike="noStrike" baseline="0" dirty="0">
                <a:solidFill>
                  <a:srgbClr val="000000"/>
                </a:solidFill>
                <a:latin typeface="AspiraNar-Regular"/>
              </a:rPr>
              <a:t>Americana, en 1798 en Inglaterra, liderada por </a:t>
            </a:r>
            <a:r>
              <a:rPr lang="es-MX" sz="1600" b="1" i="0" u="none" strike="noStrike" baseline="0" dirty="0">
                <a:solidFill>
                  <a:srgbClr val="000000"/>
                </a:solidFill>
                <a:latin typeface="AspiraNar-Demi"/>
              </a:rPr>
              <a:t>Francisco de Miranda </a:t>
            </a:r>
            <a:r>
              <a:rPr lang="es-MX" sz="1600" b="0" i="0" u="none" strike="noStrike" baseline="0" dirty="0">
                <a:solidFill>
                  <a:srgbClr val="000000"/>
                </a:solidFill>
                <a:latin typeface="AspiraNar-Regular"/>
              </a:rPr>
              <a:t>y otros caudillos, que después serian los lideres de la independencia americana. </a:t>
            </a:r>
          </a:p>
          <a:p>
            <a:pPr marL="109728" indent="0" algn="just">
              <a:buNone/>
            </a:pPr>
            <a:endParaRPr lang="es-MX" sz="1600" b="0" i="0" u="none" strike="noStrike" baseline="0" dirty="0">
              <a:solidFill>
                <a:srgbClr val="000000"/>
              </a:solidFill>
              <a:latin typeface="AspiraNar-Regular"/>
            </a:endParaRPr>
          </a:p>
          <a:p>
            <a:pPr algn="just"/>
            <a:r>
              <a:rPr lang="es-MX" sz="1600" b="0" i="0" u="none" strike="noStrike" baseline="0" dirty="0">
                <a:solidFill>
                  <a:srgbClr val="000000"/>
                </a:solidFill>
                <a:latin typeface="AspiraNar-Regular"/>
              </a:rPr>
              <a:t>Esta fue la primera asociación de individuos que tenían </a:t>
            </a:r>
            <a:r>
              <a:rPr lang="es-CL" sz="1600" b="0" i="0" u="none" strike="noStrike" baseline="0" dirty="0">
                <a:solidFill>
                  <a:srgbClr val="000000"/>
                </a:solidFill>
                <a:latin typeface="AspiraNar-Regular"/>
              </a:rPr>
              <a:t>como objetivo promover la independencia americana sobre las bases </a:t>
            </a:r>
            <a:r>
              <a:rPr lang="es-MX" sz="1600" b="0" i="0" u="none" strike="noStrike" baseline="0" dirty="0">
                <a:solidFill>
                  <a:srgbClr val="000000"/>
                </a:solidFill>
                <a:latin typeface="AspiraNar-Regular"/>
              </a:rPr>
              <a:t>de las </a:t>
            </a:r>
            <a:r>
              <a:rPr lang="es-MX" sz="1600" b="1" i="0" u="none" strike="noStrike" baseline="0" dirty="0">
                <a:solidFill>
                  <a:srgbClr val="000000"/>
                </a:solidFill>
                <a:latin typeface="AspiraNar-Regular"/>
              </a:rPr>
              <a:t>ideas ilustradas </a:t>
            </a:r>
            <a:r>
              <a:rPr lang="es-MX" sz="1600" b="0" i="0" u="none" strike="noStrike" baseline="0" dirty="0">
                <a:solidFill>
                  <a:srgbClr val="000000"/>
                </a:solidFill>
                <a:latin typeface="AspiraNar-Regular"/>
              </a:rPr>
              <a:t>y el </a:t>
            </a:r>
            <a:r>
              <a:rPr lang="es-MX" sz="1600" b="1" i="0" u="none" strike="noStrike" baseline="0" dirty="0">
                <a:solidFill>
                  <a:srgbClr val="000000"/>
                </a:solidFill>
                <a:latin typeface="AspiraNar-Regular"/>
              </a:rPr>
              <a:t>republicanismo.</a:t>
            </a:r>
            <a:r>
              <a:rPr lang="es-MX" sz="1600" b="0" i="0" u="none" strike="noStrike" baseline="0" dirty="0">
                <a:solidFill>
                  <a:srgbClr val="000000"/>
                </a:solidFill>
                <a:latin typeface="AspiraNar-Regular"/>
              </a:rPr>
              <a:t> Con los anos, en España e Hispanoamérica, se fundaron otras logias vinculadas, conocidas como </a:t>
            </a:r>
            <a:r>
              <a:rPr lang="es-CL" sz="1600" b="1" i="0" u="none" strike="noStrike" baseline="0" dirty="0">
                <a:solidFill>
                  <a:srgbClr val="000000"/>
                </a:solidFill>
                <a:latin typeface="AspiraNar-Demi"/>
              </a:rPr>
              <a:t>logias lautarinas</a:t>
            </a:r>
            <a:r>
              <a:rPr lang="es-CL" sz="1600" b="0" i="0" u="none" strike="noStrike" baseline="0" dirty="0">
                <a:solidFill>
                  <a:srgbClr val="000000"/>
                </a:solidFill>
                <a:latin typeface="AspiraNar-Regular"/>
              </a:rPr>
              <a:t>, e integradas por los libertadores de cada colonia.</a:t>
            </a:r>
            <a:endParaRPr lang="es-CL" sz="1600" dirty="0"/>
          </a:p>
        </p:txBody>
      </p:sp>
      <p:pic>
        <p:nvPicPr>
          <p:cNvPr id="8194" name="Picture 2" descr="Jean-Jacques Dessalines: esclavo, revolucionario y héroe de la independencia  haitiana | Notas">
            <a:extLst>
              <a:ext uri="{FF2B5EF4-FFF2-40B4-BE49-F238E27FC236}">
                <a16:creationId xmlns:a16="http://schemas.microsoft.com/office/drawing/2014/main" id="{B77C1866-BF0D-48F2-977F-E3CAE347F468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1478898"/>
            <a:ext cx="4041775" cy="216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723535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6EE23F-0B92-429D-A095-BE42191E0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L" sz="3200" dirty="0"/>
              <a:t>Inicios de la Independencia hispanoamericana.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DAC4E2A-07A7-4F7F-B64B-15644E2645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Napoleón Bonaparte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4EB5F7A-14BE-4B30-BB09-74BCD15C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7388" y="1083222"/>
            <a:ext cx="4467099" cy="3936800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s-CL" sz="1800" b="0" i="0" u="none" strike="noStrike" baseline="0" dirty="0">
                <a:latin typeface="AspiraNar-Regular"/>
              </a:rPr>
              <a:t>Paralelamente a estos procesos, asume como gobernante de Francia, </a:t>
            </a:r>
            <a:r>
              <a:rPr lang="es-MX" sz="1800" b="1" i="0" u="none" strike="noStrike" baseline="0" dirty="0">
                <a:latin typeface="AspiraNar-Demi"/>
              </a:rPr>
              <a:t>Napoleón Bonaparte</a:t>
            </a:r>
            <a:r>
              <a:rPr lang="es-MX" sz="1800" b="0" i="0" u="none" strike="noStrike" baseline="0" dirty="0">
                <a:latin typeface="AspiraNar-Regular"/>
              </a:rPr>
              <a:t>, quien expandió militarmente por Europa las ideas de la Revolución. </a:t>
            </a:r>
          </a:p>
          <a:p>
            <a:pPr algn="just"/>
            <a:endParaRPr lang="es-MX" sz="1800" b="0" i="0" u="none" strike="noStrike" baseline="0" dirty="0">
              <a:latin typeface="AspiraNar-Regular"/>
            </a:endParaRPr>
          </a:p>
          <a:p>
            <a:pPr algn="just"/>
            <a:r>
              <a:rPr lang="es-MX" sz="1800" b="0" i="0" u="none" strike="noStrike" baseline="0" dirty="0">
                <a:latin typeface="AspiraNar-Regular"/>
              </a:rPr>
              <a:t>En este contexto, invadió territorio español</a:t>
            </a:r>
            <a:r>
              <a:rPr lang="es-MX" sz="1800" dirty="0">
                <a:latin typeface="AspiraNar-Regular"/>
              </a:rPr>
              <a:t> </a:t>
            </a:r>
            <a:r>
              <a:rPr lang="es-MX" sz="1800" b="0" i="0" u="none" strike="noStrike" baseline="0" dirty="0">
                <a:latin typeface="AspiraNar-Regular"/>
              </a:rPr>
              <a:t>en 1808 e hizo prisionero al rey </a:t>
            </a:r>
            <a:r>
              <a:rPr lang="es-MX" sz="1800" b="1" i="0" u="none" strike="noStrike" baseline="0" dirty="0">
                <a:latin typeface="AspiraNar-Demi"/>
              </a:rPr>
              <a:t>Fernando VII</a:t>
            </a:r>
            <a:r>
              <a:rPr lang="es-MX" sz="1800" b="0" i="0" u="none" strike="noStrike" baseline="0" dirty="0">
                <a:latin typeface="AspiraNar-Regular"/>
              </a:rPr>
              <a:t>. En su lugar, puso a su hermano, </a:t>
            </a:r>
            <a:r>
              <a:rPr lang="es-MX" sz="1800" b="1" i="0" u="none" strike="noStrike" baseline="0" dirty="0">
                <a:latin typeface="AspiraNar-Regular"/>
              </a:rPr>
              <a:t>José Bonaparte</a:t>
            </a:r>
            <a:r>
              <a:rPr lang="es-MX" sz="1800" b="0" i="0" u="none" strike="noStrike" baseline="0" dirty="0">
                <a:latin typeface="AspiraNar-Regular"/>
              </a:rPr>
              <a:t>, lo que fue considerado como un acto ilegitimo por los españoles, quienes desconocieron a la nueva autoridad.</a:t>
            </a:r>
          </a:p>
          <a:p>
            <a:pPr marL="109728" indent="0" algn="just">
              <a:buNone/>
            </a:pPr>
            <a:endParaRPr lang="es-MX" sz="1800" b="0" i="0" u="none" strike="noStrike" baseline="0" dirty="0">
              <a:latin typeface="AspiraNar-Regular"/>
            </a:endParaRPr>
          </a:p>
          <a:p>
            <a:pPr algn="just"/>
            <a:r>
              <a:rPr lang="es-MX" sz="1800" b="0" i="0" u="none" strike="noStrike" baseline="0" dirty="0">
                <a:latin typeface="AspiraNar-Regular"/>
              </a:rPr>
              <a:t>Meses después, se formo la </a:t>
            </a:r>
            <a:r>
              <a:rPr lang="es-MX" sz="1800" b="1" i="0" u="none" strike="noStrike" baseline="0" dirty="0">
                <a:latin typeface="AspiraNar-Demi"/>
              </a:rPr>
              <a:t>Junta Central de Sevilla</a:t>
            </a:r>
            <a:r>
              <a:rPr lang="es-MX" sz="1800" b="0" i="0" u="none" strike="noStrike" baseline="0" dirty="0">
                <a:latin typeface="AspiraNar-Regular"/>
              </a:rPr>
              <a:t>, que coordinaba a otras </a:t>
            </a:r>
            <a:r>
              <a:rPr lang="es-MX" sz="1800" b="1" i="0" u="none" strike="noStrike" baseline="0" dirty="0">
                <a:latin typeface="AspiraNar-Demi"/>
              </a:rPr>
              <a:t>juntas de gobierno autónomas</a:t>
            </a:r>
            <a:r>
              <a:rPr lang="es-MX" sz="1800" b="0" i="0" u="none" strike="noStrike" baseline="0" dirty="0">
                <a:latin typeface="AspiraNar-Regular"/>
              </a:rPr>
              <a:t>, organizadas por el pueblo español, las cuales se propusieron gobernar el Imperio en condición de fidelidad al rey cautivo. Luego, </a:t>
            </a:r>
            <a:r>
              <a:rPr lang="es-CL" sz="1800" b="0" i="0" u="none" strike="noStrike" baseline="0" dirty="0">
                <a:latin typeface="AspiraNar-Regular"/>
              </a:rPr>
              <a:t>la Junta Central se traslado a </a:t>
            </a:r>
            <a:r>
              <a:rPr lang="es-CL" sz="1800" b="1" i="0" u="none" strike="noStrike" baseline="0" dirty="0">
                <a:latin typeface="AspiraNar-Regular"/>
              </a:rPr>
              <a:t>Cádiz</a:t>
            </a:r>
            <a:r>
              <a:rPr lang="es-CL" sz="1800" b="0" i="0" u="none" strike="noStrike" baseline="0" dirty="0">
                <a:latin typeface="AspiraNar-Regular"/>
              </a:rPr>
              <a:t>, donde proclamo </a:t>
            </a:r>
            <a:r>
              <a:rPr lang="es-MX" sz="1800" b="0" i="0" u="none" strike="noStrike" baseline="0" dirty="0">
                <a:latin typeface="AspiraNar-Regular"/>
              </a:rPr>
              <a:t>una </a:t>
            </a:r>
            <a:r>
              <a:rPr lang="es-MX" sz="1800" b="1" i="0" u="none" strike="noStrike" baseline="0" dirty="0">
                <a:latin typeface="AspiraNar-Regular"/>
              </a:rPr>
              <a:t>constitución</a:t>
            </a:r>
            <a:r>
              <a:rPr lang="es-MX" sz="1800" b="0" i="0" u="none" strike="noStrike" baseline="0" dirty="0">
                <a:latin typeface="AspiraNar-Regular"/>
              </a:rPr>
              <a:t> sobre la base de las ideas ilustradas, en que se limitaba el poder del rey, aunque reafirmaba el dominio de España sobre las colonias americanas.</a:t>
            </a:r>
            <a:endParaRPr lang="es-CL" dirty="0"/>
          </a:p>
        </p:txBody>
      </p:sp>
      <p:pic>
        <p:nvPicPr>
          <p:cNvPr id="9218" name="Picture 2" descr="TRIVIA: ¿Cuánto sabes sobre Napoleón? - Infobae">
            <a:extLst>
              <a:ext uri="{FF2B5EF4-FFF2-40B4-BE49-F238E27FC236}">
                <a16:creationId xmlns:a16="http://schemas.microsoft.com/office/drawing/2014/main" id="{D5023E7F-3A78-45A8-98D6-8551617D1FC2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9" y="1082675"/>
            <a:ext cx="3943350" cy="295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731607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36FCE6-DEA8-43DC-B412-333A8A383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L" sz="3200" dirty="0"/>
              <a:t>Inicios de la Independencia hispanoamericana.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9D7BE77-7ADE-4B40-B205-4EB0F4F5D8BC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r>
              <a:rPr lang="es-CL" sz="2000" dirty="0"/>
              <a:t>Fernando VII de España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93DEB44-7EC1-4FBB-B9BC-2BC5782FD287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35496" y="1083222"/>
            <a:ext cx="4536504" cy="3855490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s-MX" sz="1800" b="0" i="0" u="none" strike="noStrike" baseline="0" dirty="0">
                <a:latin typeface="AspiraNar-Regular"/>
              </a:rPr>
              <a:t>Los sucesos ocurridos en España eran seguidos de manera atenta por los criollos americanos, quienes eligieron </a:t>
            </a:r>
            <a:r>
              <a:rPr lang="es-MX" sz="1800" b="1" i="0" u="none" strike="noStrike" baseline="0" dirty="0">
                <a:latin typeface="AspiraNar-Regular"/>
              </a:rPr>
              <a:t>juntas de gobierno autónomas</a:t>
            </a:r>
            <a:r>
              <a:rPr lang="es-MX" sz="1800" b="0" i="0" u="none" strike="noStrike" baseline="0" dirty="0">
                <a:latin typeface="AspiraNar-Regular"/>
              </a:rPr>
              <a:t>, imitando el ejemplo del pueblo español. En 1808 fue creada en </a:t>
            </a:r>
            <a:r>
              <a:rPr lang="es-MX" sz="1800" b="1" i="0" u="none" strike="noStrike" baseline="0" dirty="0">
                <a:latin typeface="AspiraNar-Regular"/>
              </a:rPr>
              <a:t>México</a:t>
            </a:r>
            <a:r>
              <a:rPr lang="es-MX" sz="1800" b="0" i="0" u="none" strike="noStrike" baseline="0" dirty="0">
                <a:latin typeface="AspiraNar-Regular"/>
              </a:rPr>
              <a:t> la </a:t>
            </a:r>
            <a:r>
              <a:rPr lang="es-MX" sz="1800" b="1" i="0" u="none" strike="noStrike" baseline="0" dirty="0">
                <a:latin typeface="AspiraNar-Regular"/>
              </a:rPr>
              <a:t>primera Junta de Gobierno de Hispanoamérica</a:t>
            </a:r>
            <a:r>
              <a:rPr lang="es-MX" sz="1800" b="0" i="0" u="none" strike="noStrike" baseline="0" dirty="0">
                <a:latin typeface="AspiraNar-Regular"/>
              </a:rPr>
              <a:t>, constituyendo un ejemplo a seguir para el resto de las colonias.</a:t>
            </a:r>
          </a:p>
          <a:p>
            <a:pPr algn="just"/>
            <a:endParaRPr lang="es-MX" sz="1800" b="0" i="0" u="none" strike="noStrike" baseline="0" dirty="0">
              <a:latin typeface="AspiraNar-Regular"/>
            </a:endParaRPr>
          </a:p>
          <a:p>
            <a:pPr algn="just"/>
            <a:r>
              <a:rPr lang="es-MX" sz="1800" b="0" i="0" u="none" strike="noStrike" baseline="0" dirty="0">
                <a:latin typeface="AspiraNar-Regular"/>
              </a:rPr>
              <a:t>Al comienzo, estas juntas fueron leales a </a:t>
            </a:r>
            <a:r>
              <a:rPr lang="es-MX" sz="1800" b="1" i="0" u="none" strike="noStrike" baseline="0" dirty="0">
                <a:latin typeface="AspiraNar-Regular"/>
              </a:rPr>
              <a:t>Fernando VII</a:t>
            </a:r>
            <a:r>
              <a:rPr lang="es-MX" sz="1800" b="0" i="0" u="none" strike="noStrike" baseline="0" dirty="0">
                <a:latin typeface="AspiraNar-Regular"/>
              </a:rPr>
              <a:t> y sostuvieron una autonomía política moderada. Sin embargo, las autoridades españolas se dedicaron a </a:t>
            </a:r>
            <a:r>
              <a:rPr lang="es-CL" sz="1800" b="1" i="0" u="none" strike="noStrike" baseline="0" dirty="0">
                <a:latin typeface="AspiraNar-Demi"/>
              </a:rPr>
              <a:t>reconquistar</a:t>
            </a:r>
            <a:r>
              <a:rPr lang="es-CL" sz="1800" b="0" i="0" u="none" strike="noStrike" baseline="0" dirty="0">
                <a:latin typeface="AspiraNar-Demi"/>
              </a:rPr>
              <a:t> </a:t>
            </a:r>
            <a:r>
              <a:rPr lang="es-CL" sz="1800" b="0" i="0" u="none" strike="noStrike" baseline="0" dirty="0">
                <a:latin typeface="AspiraNar-Regular"/>
              </a:rPr>
              <a:t>los territorios que habían formado juntas </a:t>
            </a:r>
            <a:r>
              <a:rPr lang="es-MX" sz="1800" b="0" i="0" u="none" strike="noStrike" baseline="0" dirty="0">
                <a:latin typeface="AspiraNar-Regular"/>
              </a:rPr>
              <a:t>de gobierno, sobre todo cuando el rey volvió al trono en 1814. La restauración del Imperio español significo la represión contra los movimientos </a:t>
            </a:r>
            <a:r>
              <a:rPr lang="es-MX" sz="1800" b="0" i="0" u="none" strike="noStrike" baseline="0" dirty="0" err="1">
                <a:latin typeface="AspiraNar-Regular"/>
              </a:rPr>
              <a:t>juntistas</a:t>
            </a:r>
            <a:r>
              <a:rPr lang="es-MX" sz="1800" b="0" i="0" u="none" strike="noStrike" baseline="0" dirty="0">
                <a:latin typeface="AspiraNar-Regular"/>
              </a:rPr>
              <a:t>, lo que genero una mayor radicalización en las colonias, que se acercaron a la idea de una independencia definitiva.</a:t>
            </a:r>
            <a:endParaRPr lang="es-CL" dirty="0"/>
          </a:p>
        </p:txBody>
      </p:sp>
      <p:pic>
        <p:nvPicPr>
          <p:cNvPr id="10242" name="Picture 2" descr="Fernando VII de España - Wikipedia, la enciclopedia libre">
            <a:extLst>
              <a:ext uri="{FF2B5EF4-FFF2-40B4-BE49-F238E27FC236}">
                <a16:creationId xmlns:a16="http://schemas.microsoft.com/office/drawing/2014/main" id="{58BDC3AB-A23C-4052-95D0-D6CF0C01207C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920" y="1082675"/>
            <a:ext cx="2179985" cy="295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764124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12FC15-C4E6-497A-B518-90E2A585B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L" sz="3200" dirty="0"/>
              <a:t>Proceso de Independencia en Hispanoamérica.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3B510E9-3C04-4FE9-B323-3DC3B9A439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Juan José de Sucre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4E0AB7D-9FB1-4B3B-9D9D-642D1FA09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31" y="1083222"/>
            <a:ext cx="4041775" cy="3545928"/>
          </a:xfrm>
        </p:spPr>
        <p:txBody>
          <a:bodyPr>
            <a:normAutofit/>
          </a:bodyPr>
          <a:lstStyle/>
          <a:p>
            <a:pPr algn="just"/>
            <a:r>
              <a:rPr lang="es-MX" sz="1800" b="0" i="0" u="none" strike="noStrike" baseline="0" dirty="0">
                <a:latin typeface="AspiraNar-Regular"/>
              </a:rPr>
              <a:t>Ante los intentos de reimposición del dominio español en América, se generaron dos grandes bandos en las colonias: los </a:t>
            </a:r>
            <a:r>
              <a:rPr lang="es-MX" sz="1800" b="1" i="0" u="none" strike="noStrike" baseline="0" dirty="0">
                <a:latin typeface="AspiraNar-Demi"/>
              </a:rPr>
              <a:t>realistas</a:t>
            </a:r>
            <a:r>
              <a:rPr lang="es-MX" sz="1800" b="0" i="0" u="none" strike="noStrike" baseline="0" dirty="0">
                <a:latin typeface="AspiraNar-Regular"/>
              </a:rPr>
              <a:t>, partidarios de mantener el orden monárquico; y los </a:t>
            </a:r>
            <a:r>
              <a:rPr lang="es-MX" sz="1800" b="1" i="0" u="none" strike="noStrike" baseline="0" dirty="0">
                <a:latin typeface="AspiraNar-Demi"/>
              </a:rPr>
              <a:t>patriotas</a:t>
            </a:r>
            <a:r>
              <a:rPr lang="es-MX" sz="1800" b="0" i="0" u="none" strike="noStrike" baseline="0" dirty="0">
                <a:latin typeface="AspiraNar-Regular"/>
              </a:rPr>
              <a:t>, partidarios de la emancipación y la organización de republicas. </a:t>
            </a:r>
          </a:p>
          <a:p>
            <a:pPr algn="just"/>
            <a:endParaRPr lang="es-MX" sz="1800" dirty="0">
              <a:latin typeface="AspiraNar-Regular"/>
            </a:endParaRPr>
          </a:p>
          <a:p>
            <a:pPr algn="just"/>
            <a:r>
              <a:rPr lang="es-MX" sz="1800" b="0" i="0" u="none" strike="noStrike" baseline="0" dirty="0">
                <a:latin typeface="AspiraNar-Regular"/>
              </a:rPr>
              <a:t>Estos bandos, con sus respectivos ejércitos, se enfrentaron durante las </a:t>
            </a:r>
            <a:r>
              <a:rPr lang="es-MX" sz="1800" b="1" i="0" u="none" strike="noStrike" baseline="0" dirty="0">
                <a:latin typeface="AspiraNar-Demi"/>
              </a:rPr>
              <a:t>guerras de independencia</a:t>
            </a:r>
            <a:r>
              <a:rPr lang="es-MX" sz="1800" b="1" i="0" u="none" strike="noStrike" baseline="0" dirty="0">
                <a:latin typeface="AspiraNar-Regular"/>
              </a:rPr>
              <a:t>.</a:t>
            </a:r>
            <a:endParaRPr lang="es-CL" b="1" dirty="0"/>
          </a:p>
        </p:txBody>
      </p:sp>
      <p:pic>
        <p:nvPicPr>
          <p:cNvPr id="11266" name="Picture 2" descr="Historia y Geografía: La Independencia de América Latina">
            <a:extLst>
              <a:ext uri="{FF2B5EF4-FFF2-40B4-BE49-F238E27FC236}">
                <a16:creationId xmlns:a16="http://schemas.microsoft.com/office/drawing/2014/main" id="{D5044C88-D727-4B81-AFB9-D9F3578B1BAA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" y="1289844"/>
            <a:ext cx="3667125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303571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12FC15-C4E6-497A-B518-90E2A585B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L" sz="3200" dirty="0"/>
              <a:t>Proceso de Independencia en Hispanoamérica.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C32D3C1-BF41-4C13-9267-E7F174E3F777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/>
          </a:bodyPr>
          <a:lstStyle/>
          <a:p>
            <a:r>
              <a:rPr lang="es-CL" dirty="0"/>
              <a:t>Independencia de México.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C44F926-ACCA-48B5-9F03-34F6D093F169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57200" y="1083222"/>
            <a:ext cx="4040188" cy="3576760"/>
          </a:xfrm>
        </p:spPr>
        <p:txBody>
          <a:bodyPr/>
          <a:lstStyle/>
          <a:p>
            <a:pPr algn="just"/>
            <a:r>
              <a:rPr lang="es-MX" sz="1800" b="0" i="0" u="none" strike="noStrike" baseline="0" dirty="0">
                <a:latin typeface="AspiraNar-Regular"/>
              </a:rPr>
              <a:t>En </a:t>
            </a:r>
            <a:r>
              <a:rPr lang="es-MX" sz="1800" b="1" i="0" u="none" strike="noStrike" baseline="0" dirty="0">
                <a:latin typeface="AspiraNar-Regular"/>
              </a:rPr>
              <a:t>Nueva España</a:t>
            </a:r>
            <a:r>
              <a:rPr lang="es-MX" sz="1800" b="0" i="0" u="none" strike="noStrike" baseline="0" dirty="0">
                <a:latin typeface="AspiraNar-Regular"/>
              </a:rPr>
              <a:t>, las guerras se extendieron entre 1810 y 1821, año en que los independentistas lograron la victoria, declararon su independencia y formaron el </a:t>
            </a:r>
            <a:r>
              <a:rPr lang="es-MX" sz="1800" b="1" i="0" u="none" strike="noStrike" baseline="0" dirty="0">
                <a:latin typeface="AspiraNar-Demi"/>
              </a:rPr>
              <a:t>Imperio mexicano</a:t>
            </a:r>
            <a:r>
              <a:rPr lang="es-MX" sz="1800" b="1" i="0" u="none" strike="noStrike" baseline="0" dirty="0">
                <a:latin typeface="AspiraNar-Regular"/>
              </a:rPr>
              <a:t>. </a:t>
            </a:r>
          </a:p>
          <a:p>
            <a:pPr algn="just"/>
            <a:endParaRPr lang="es-MX" sz="1800" dirty="0">
              <a:latin typeface="AspiraNar-Regular"/>
            </a:endParaRPr>
          </a:p>
          <a:p>
            <a:pPr algn="just"/>
            <a:r>
              <a:rPr lang="es-MX" sz="1800" b="0" i="0" u="none" strike="noStrike" baseline="0" dirty="0">
                <a:latin typeface="AspiraNar-Regular"/>
              </a:rPr>
              <a:t>En 1823, las </a:t>
            </a:r>
            <a:r>
              <a:rPr lang="es-MX" sz="1800" b="1" i="0" u="none" strike="noStrike" baseline="0" dirty="0">
                <a:latin typeface="AspiraNar-Demi"/>
              </a:rPr>
              <a:t>Provincias Unidas de Centroamérica</a:t>
            </a:r>
            <a:r>
              <a:rPr lang="es-MX" sz="1800" b="0" i="0" u="none" strike="noStrike" baseline="0" dirty="0">
                <a:latin typeface="AspiraNar-Demi"/>
              </a:rPr>
              <a:t> </a:t>
            </a:r>
            <a:r>
              <a:rPr lang="es-MX" sz="1800" b="0" i="0" u="none" strike="noStrike" baseline="0" dirty="0">
                <a:latin typeface="AspiraNar-Regular"/>
              </a:rPr>
              <a:t>se desligaron de este.</a:t>
            </a:r>
            <a:endParaRPr lang="es-CL" dirty="0"/>
          </a:p>
        </p:txBody>
      </p:sp>
      <p:pic>
        <p:nvPicPr>
          <p:cNvPr id="12290" name="Picture 2" descr="La Independencia de México (1810-1821) - todo lo que debes saber - Tips  Para Tu Viaje">
            <a:extLst>
              <a:ext uri="{FF2B5EF4-FFF2-40B4-BE49-F238E27FC236}">
                <a16:creationId xmlns:a16="http://schemas.microsoft.com/office/drawing/2014/main" id="{F95C20B1-1335-473D-86BA-AB955676AA1F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1214173"/>
            <a:ext cx="4041775" cy="269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004310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12FC15-C4E6-497A-B518-90E2A585B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L" sz="3200" dirty="0"/>
              <a:t>Proceso de Independencia en Hispanoamérica.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C32D3C1-BF41-4C13-9267-E7F174E3F777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/>
          </a:bodyPr>
          <a:lstStyle/>
          <a:p>
            <a:r>
              <a:rPr lang="es-CL" sz="1800" dirty="0"/>
              <a:t>Simón Bolívar y José de San Martín.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C44F926-ACCA-48B5-9F03-34F6D093F169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107504" y="1083222"/>
            <a:ext cx="4389884" cy="3855490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es-MX" sz="1800" b="0" i="0" u="none" strike="noStrike" baseline="0" dirty="0">
                <a:latin typeface="AspiraNar-Regular"/>
              </a:rPr>
              <a:t>En </a:t>
            </a:r>
            <a:r>
              <a:rPr lang="es-MX" sz="1800" b="1" i="0" u="none" strike="noStrike" baseline="0" dirty="0">
                <a:latin typeface="AspiraNar-Regular"/>
              </a:rPr>
              <a:t>Sudamérica</a:t>
            </a:r>
            <a:r>
              <a:rPr lang="es-MX" sz="1800" b="0" i="0" u="none" strike="noStrike" baseline="0" dirty="0">
                <a:latin typeface="AspiraNar-Regular"/>
              </a:rPr>
              <a:t>, se crearon dos grandes </a:t>
            </a:r>
            <a:r>
              <a:rPr lang="es-MX" sz="1800" b="0" i="0" u="none" strike="noStrike" baseline="0" dirty="0">
                <a:latin typeface="AspiraNar-Demi"/>
              </a:rPr>
              <a:t>ejércitos </a:t>
            </a:r>
            <a:r>
              <a:rPr lang="es-CL" sz="1800" b="0" i="0" u="none" strike="noStrike" baseline="0" dirty="0">
                <a:latin typeface="AspiraNar-Demi"/>
              </a:rPr>
              <a:t>libertadore</a:t>
            </a:r>
            <a:r>
              <a:rPr lang="es-CL" sz="1800" b="0" i="0" u="none" strike="noStrike" baseline="0" dirty="0">
                <a:latin typeface="AspiraNar-Regular"/>
              </a:rPr>
              <a:t>s. Uno comandado por </a:t>
            </a:r>
            <a:r>
              <a:rPr lang="es-CL" sz="1800" b="1" i="0" u="none" strike="noStrike" baseline="0" dirty="0">
                <a:latin typeface="AspiraNar-Regular"/>
              </a:rPr>
              <a:t>Simón Bolívar</a:t>
            </a:r>
            <a:r>
              <a:rPr lang="es-CL" sz="1800" b="0" i="0" u="none" strike="noStrike" baseline="0" dirty="0">
                <a:latin typeface="AspiraNar-Regular"/>
              </a:rPr>
              <a:t>, que, </a:t>
            </a:r>
            <a:r>
              <a:rPr lang="es-MX" sz="1800" b="0" i="0" u="none" strike="noStrike" baseline="0" dirty="0">
                <a:latin typeface="AspiraNar-Regular"/>
              </a:rPr>
              <a:t>entre 1819 y 1822, logro la independencia definitiva de </a:t>
            </a:r>
            <a:r>
              <a:rPr lang="es-MX" sz="1800" b="1" i="0" u="none" strike="noStrike" baseline="0" dirty="0">
                <a:latin typeface="AspiraNar-Demi"/>
              </a:rPr>
              <a:t>Venezuela</a:t>
            </a:r>
            <a:r>
              <a:rPr lang="es-MX" sz="1800" b="0" i="0" u="none" strike="noStrike" baseline="0" dirty="0">
                <a:latin typeface="AspiraNar-Regular"/>
              </a:rPr>
              <a:t>, </a:t>
            </a:r>
            <a:r>
              <a:rPr lang="es-MX" sz="1800" b="1" i="0" u="none" strike="noStrike" baseline="0" dirty="0">
                <a:latin typeface="AspiraNar-Demi"/>
              </a:rPr>
              <a:t>Colombia</a:t>
            </a:r>
            <a:r>
              <a:rPr lang="es-MX" sz="1800" b="0" i="0" u="none" strike="noStrike" baseline="0" dirty="0">
                <a:latin typeface="AspiraNar-Regular"/>
              </a:rPr>
              <a:t>, </a:t>
            </a:r>
            <a:r>
              <a:rPr lang="es-MX" sz="1800" b="1" i="0" u="none" strike="noStrike" baseline="0" dirty="0">
                <a:latin typeface="AspiraNar-Demi"/>
              </a:rPr>
              <a:t>Panamá</a:t>
            </a:r>
            <a:r>
              <a:rPr lang="es-MX" sz="1800" b="0" i="0" u="none" strike="noStrike" baseline="0" dirty="0">
                <a:latin typeface="AspiraNar-Demi"/>
              </a:rPr>
              <a:t> </a:t>
            </a:r>
            <a:r>
              <a:rPr lang="es-MX" sz="1800" b="0" i="0" u="none" strike="noStrike" baseline="0" dirty="0">
                <a:latin typeface="AspiraNar-Regular"/>
              </a:rPr>
              <a:t>y </a:t>
            </a:r>
            <a:r>
              <a:rPr lang="es-MX" sz="1800" b="1" i="0" u="none" strike="noStrike" baseline="0" dirty="0">
                <a:latin typeface="AspiraNar-Demi"/>
              </a:rPr>
              <a:t>Ecuador</a:t>
            </a:r>
            <a:r>
              <a:rPr lang="es-MX" sz="1800" b="0" i="0" u="none" strike="noStrike" baseline="0" dirty="0">
                <a:latin typeface="AspiraNar-Regular"/>
              </a:rPr>
              <a:t>, los cuales se unificaron en torno a la </a:t>
            </a:r>
            <a:r>
              <a:rPr lang="es-MX" sz="1800" b="1" i="0" u="none" strike="noStrike" baseline="0" dirty="0">
                <a:latin typeface="AspiraNar-Demi"/>
              </a:rPr>
              <a:t>República de la Gran Colombia</a:t>
            </a:r>
            <a:r>
              <a:rPr lang="es-MX" sz="1800" b="0" i="0" u="none" strike="noStrike" baseline="0" dirty="0">
                <a:latin typeface="AspiraNar-Regular"/>
              </a:rPr>
              <a:t>, hasta 1830.</a:t>
            </a:r>
          </a:p>
          <a:p>
            <a:pPr algn="just"/>
            <a:r>
              <a:rPr lang="es-MX" sz="1800" b="0" i="0" u="none" strike="noStrike" baseline="0" dirty="0">
                <a:latin typeface="AspiraNar-Regular"/>
              </a:rPr>
              <a:t>Mientras tanto, en el sur, </a:t>
            </a:r>
            <a:r>
              <a:rPr lang="es-MX" sz="1800" b="1" i="0" u="none" strike="noStrike" baseline="0" dirty="0">
                <a:latin typeface="AspiraNar-Demi"/>
              </a:rPr>
              <a:t>Argentina</a:t>
            </a:r>
            <a:r>
              <a:rPr lang="es-MX" sz="1800" b="0" i="0" u="none" strike="noStrike" baseline="0" dirty="0">
                <a:latin typeface="AspiraNar-Regular"/>
              </a:rPr>
              <a:t>, </a:t>
            </a:r>
            <a:r>
              <a:rPr lang="es-MX" sz="1800" b="1" i="0" u="none" strike="noStrike" baseline="0" dirty="0">
                <a:latin typeface="AspiraNar-Demi"/>
              </a:rPr>
              <a:t>Uruguay</a:t>
            </a:r>
            <a:r>
              <a:rPr lang="es-MX" sz="1800" b="0" i="0" u="none" strike="noStrike" baseline="0" dirty="0">
                <a:latin typeface="AspiraNar-Demi"/>
              </a:rPr>
              <a:t> </a:t>
            </a:r>
            <a:r>
              <a:rPr lang="es-MX" sz="1800" b="0" i="0" u="none" strike="noStrike" baseline="0" dirty="0">
                <a:latin typeface="AspiraNar-Regular"/>
              </a:rPr>
              <a:t>y </a:t>
            </a:r>
            <a:r>
              <a:rPr lang="es-MX" sz="1800" b="1" i="0" u="none" strike="noStrike" baseline="0" dirty="0">
                <a:latin typeface="AspiraNar-Demi"/>
              </a:rPr>
              <a:t>Paraguay</a:t>
            </a:r>
            <a:r>
              <a:rPr lang="es-MX" sz="1800" b="0" i="0" u="none" strike="noStrike" baseline="0" dirty="0">
                <a:latin typeface="AspiraNar-Regular"/>
              </a:rPr>
              <a:t>, se independizaron entre 1810 y 1813, y formaron las </a:t>
            </a:r>
            <a:r>
              <a:rPr lang="es-MX" sz="1800" b="0" i="0" u="none" strike="noStrike" baseline="0" dirty="0">
                <a:latin typeface="AspiraNar-Demi"/>
              </a:rPr>
              <a:t>Provincias Unidas del Río de la Plata</a:t>
            </a:r>
            <a:r>
              <a:rPr lang="es-MX" sz="1800" b="0" i="0" u="none" strike="noStrike" baseline="0" dirty="0">
                <a:latin typeface="AspiraNar-Regular"/>
              </a:rPr>
              <a:t>, con </a:t>
            </a:r>
            <a:r>
              <a:rPr lang="es-MX" sz="1800" b="1" i="0" u="none" strike="noStrike" baseline="0" dirty="0">
                <a:latin typeface="AspiraNar-Regular"/>
              </a:rPr>
              <a:t>José de San Martin </a:t>
            </a:r>
            <a:r>
              <a:rPr lang="es-MX" sz="1800" b="0" i="0" u="none" strike="noStrike" baseline="0" dirty="0">
                <a:latin typeface="AspiraNar-Regular"/>
              </a:rPr>
              <a:t>a la cabeza. </a:t>
            </a:r>
          </a:p>
          <a:p>
            <a:pPr algn="just"/>
            <a:r>
              <a:rPr lang="es-MX" sz="1800" b="0" i="0" u="none" strike="noStrike" baseline="0" dirty="0">
                <a:latin typeface="AspiraNar-Regular"/>
              </a:rPr>
              <a:t>Este, junto con </a:t>
            </a:r>
            <a:r>
              <a:rPr lang="es-MX" sz="1800" b="1" i="0" u="none" strike="noStrike" baseline="0" dirty="0">
                <a:latin typeface="AspiraNar-Regular"/>
              </a:rPr>
              <a:t>Bernardo O´Higgins</a:t>
            </a:r>
            <a:r>
              <a:rPr lang="es-MX" sz="1800" b="0" i="0" u="none" strike="noStrike" baseline="0" dirty="0">
                <a:latin typeface="AspiraNar-Regular"/>
              </a:rPr>
              <a:t>, formo el </a:t>
            </a:r>
            <a:r>
              <a:rPr lang="es-MX" sz="1800" b="1" i="0" u="none" strike="noStrike" baseline="0" dirty="0">
                <a:latin typeface="AspiraNar-Demi"/>
              </a:rPr>
              <a:t>Ejército Libertador de los Andes</a:t>
            </a:r>
            <a:r>
              <a:rPr lang="es-MX" sz="1800" b="0" i="0" u="none" strike="noStrike" baseline="0" dirty="0">
                <a:latin typeface="AspiraNar-Regular"/>
              </a:rPr>
              <a:t>, que consiguió la independencia de </a:t>
            </a:r>
            <a:r>
              <a:rPr lang="es-MX" sz="1800" b="1" i="0" u="none" strike="noStrike" baseline="0" dirty="0">
                <a:latin typeface="AspiraNar-Demi"/>
              </a:rPr>
              <a:t>Chile</a:t>
            </a:r>
            <a:r>
              <a:rPr lang="es-MX" sz="1800" b="0" i="0" u="none" strike="noStrike" baseline="0" dirty="0">
                <a:latin typeface="AspiraNar-Demi"/>
              </a:rPr>
              <a:t> </a:t>
            </a:r>
            <a:r>
              <a:rPr lang="es-MX" sz="1800" b="0" i="0" u="none" strike="noStrike" baseline="0" dirty="0">
                <a:latin typeface="AspiraNar-Regular"/>
              </a:rPr>
              <a:t>en 1818 y del </a:t>
            </a:r>
            <a:r>
              <a:rPr lang="es-MX" sz="1800" b="1" i="0" u="none" strike="noStrike" baseline="0" dirty="0">
                <a:latin typeface="AspiraNar-Regular"/>
              </a:rPr>
              <a:t>Perú</a:t>
            </a:r>
            <a:r>
              <a:rPr lang="es-MX" sz="1800" b="0" i="0" u="none" strike="noStrike" baseline="0" dirty="0">
                <a:latin typeface="AspiraNar-Regular"/>
              </a:rPr>
              <a:t> en 1821, proceso que fue consolidado por </a:t>
            </a:r>
            <a:r>
              <a:rPr lang="es-MX" sz="1800" b="1" i="0" u="none" strike="noStrike" baseline="0" dirty="0">
                <a:latin typeface="AspiraNar-Regular"/>
              </a:rPr>
              <a:t>Bolívar</a:t>
            </a:r>
            <a:r>
              <a:rPr lang="es-MX" sz="1800" dirty="0">
                <a:latin typeface="AspiraNar-Regular"/>
              </a:rPr>
              <a:t> </a:t>
            </a:r>
            <a:r>
              <a:rPr lang="es-MX" sz="1800" b="0" i="0" u="none" strike="noStrike" baseline="0" dirty="0">
                <a:latin typeface="AspiraNar-Regular"/>
              </a:rPr>
              <a:t>y </a:t>
            </a:r>
            <a:r>
              <a:rPr lang="es-MX" sz="1800" b="1" i="0" u="none" strike="noStrike" baseline="0" dirty="0">
                <a:latin typeface="AspiraNar-Regular"/>
              </a:rPr>
              <a:t>Antonio José de Sucre</a:t>
            </a:r>
            <a:r>
              <a:rPr lang="es-MX" sz="1800" b="0" i="0" u="none" strike="noStrike" baseline="0" dirty="0">
                <a:latin typeface="AspiraNar-Regular"/>
              </a:rPr>
              <a:t>, al derrotar al ejercito realista y conseguir con ello la independencia definitiva de </a:t>
            </a:r>
            <a:r>
              <a:rPr lang="es-MX" sz="1800" b="1" i="0" u="none" strike="noStrike" baseline="0" dirty="0">
                <a:latin typeface="AspiraNar-Demi"/>
              </a:rPr>
              <a:t>Perú</a:t>
            </a:r>
            <a:r>
              <a:rPr lang="es-MX" sz="1800" b="0" i="0" u="none" strike="noStrike" baseline="0" dirty="0">
                <a:latin typeface="AspiraNar-Demi"/>
              </a:rPr>
              <a:t> </a:t>
            </a:r>
            <a:r>
              <a:rPr lang="es-MX" sz="1800" b="0" i="0" u="none" strike="noStrike" baseline="0" dirty="0">
                <a:latin typeface="AspiraNar-Regular"/>
              </a:rPr>
              <a:t>en 1824 y de </a:t>
            </a:r>
            <a:r>
              <a:rPr lang="es-MX" sz="1800" b="1" i="0" u="none" strike="noStrike" baseline="0" dirty="0">
                <a:latin typeface="AspiraNar-Demi"/>
              </a:rPr>
              <a:t>Bolivia</a:t>
            </a:r>
            <a:r>
              <a:rPr lang="es-MX" sz="1800" b="0" i="0" u="none" strike="noStrike" baseline="0" dirty="0">
                <a:latin typeface="AspiraNar-Demi"/>
              </a:rPr>
              <a:t> </a:t>
            </a:r>
            <a:r>
              <a:rPr lang="es-MX" sz="1800" b="0" i="0" u="none" strike="noStrike" baseline="0" dirty="0">
                <a:latin typeface="AspiraNar-Regular"/>
              </a:rPr>
              <a:t>en 1825.</a:t>
            </a:r>
            <a:endParaRPr lang="es-CL" dirty="0"/>
          </a:p>
        </p:txBody>
      </p:sp>
      <p:pic>
        <p:nvPicPr>
          <p:cNvPr id="13314" name="Picture 2" descr="José de San Martín y Simon Bolivar en la entrevista de Guayaquil | Jose de  san martin, Jose francisco de san martín, Don josé de san martin">
            <a:extLst>
              <a:ext uri="{FF2B5EF4-FFF2-40B4-BE49-F238E27FC236}">
                <a16:creationId xmlns:a16="http://schemas.microsoft.com/office/drawing/2014/main" id="{6E5CA53F-647A-4C5A-95DB-596626E3B8E1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67" y="1082675"/>
            <a:ext cx="3146290" cy="295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963263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028BE09C-41CC-400C-916F-03687FA27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4788"/>
            <a:ext cx="4313322" cy="857250"/>
          </a:xfrm>
        </p:spPr>
        <p:txBody>
          <a:bodyPr>
            <a:noAutofit/>
          </a:bodyPr>
          <a:lstStyle/>
          <a:p>
            <a:r>
              <a:rPr lang="es-CL" sz="3600" dirty="0"/>
              <a:t>Mapa proceso de la Independencia.</a:t>
            </a:r>
          </a:p>
        </p:txBody>
      </p:sp>
      <p:pic>
        <p:nvPicPr>
          <p:cNvPr id="18" name="Marcador de contenido 17">
            <a:extLst>
              <a:ext uri="{FF2B5EF4-FFF2-40B4-BE49-F238E27FC236}">
                <a16:creationId xmlns:a16="http://schemas.microsoft.com/office/drawing/2014/main" id="{2C9DF931-DC10-4E3E-8CA2-40DD211E5BAD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5508105" y="-1"/>
            <a:ext cx="3635896" cy="5164455"/>
          </a:xfrm>
        </p:spPr>
      </p:pic>
      <p:pic>
        <p:nvPicPr>
          <p:cNvPr id="20" name="Marcador de contenido 19">
            <a:extLst>
              <a:ext uri="{FF2B5EF4-FFF2-40B4-BE49-F238E27FC236}">
                <a16:creationId xmlns:a16="http://schemas.microsoft.com/office/drawing/2014/main" id="{D3A5C4E7-996C-4733-A80F-6754F9B9290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952277" y="1993821"/>
            <a:ext cx="3331691" cy="2599338"/>
          </a:xfrm>
        </p:spPr>
      </p:pic>
    </p:spTree>
    <p:extLst>
      <p:ext uri="{BB962C8B-B14F-4D97-AF65-F5344CB8AC3E}">
        <p14:creationId xmlns:p14="http://schemas.microsoft.com/office/powerpoint/2010/main" val="3641936145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CL" dirty="0"/>
              <a:t>Describir las principales características de la independencia de las colonias hispanoamericanas, a través del desarrollo de una Guía de Estudio, utilizando diversos medios tecnológicos.</a:t>
            </a:r>
            <a:endParaRPr lang="es-CL" i="1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Objetivo de la clase.</a:t>
            </a:r>
          </a:p>
        </p:txBody>
      </p: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48D21B-7EC1-4540-BDC8-45AB98888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Proceso de Independencia de Chile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0765F66-AFD5-418C-A6D9-C5CD511A3EA7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s-CL" dirty="0"/>
              <a:t>Batalla de Maipú.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FA37EC7-C99E-46DD-84E6-A7BA4C5C72B3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179512" y="1083222"/>
            <a:ext cx="4317876" cy="3545928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s-MX" sz="1800" b="0" i="0" u="none" strike="noStrike" baseline="0" dirty="0">
                <a:latin typeface="AspiraNar-Regular"/>
              </a:rPr>
              <a:t>En Chile, el proceso de independencia se inicio en 1810 con la formación de la </a:t>
            </a:r>
            <a:r>
              <a:rPr lang="es-MX" sz="1800" b="1" i="0" u="none" strike="noStrike" baseline="0" dirty="0">
                <a:latin typeface="AspiraNar-Demi"/>
              </a:rPr>
              <a:t>Primera Junta de Gobierno</a:t>
            </a:r>
            <a:r>
              <a:rPr lang="es-MX" sz="1800" b="0" i="0" u="none" strike="noStrike" baseline="0" dirty="0">
                <a:latin typeface="AspiraNar-Demi"/>
              </a:rPr>
              <a:t> </a:t>
            </a:r>
            <a:r>
              <a:rPr lang="es-MX" sz="1800" b="0" i="0" u="none" strike="noStrike" baseline="0" dirty="0">
                <a:latin typeface="AspiraNar-Regular"/>
              </a:rPr>
              <a:t>y finalizo con la </a:t>
            </a:r>
            <a:r>
              <a:rPr lang="es-MX" sz="1800" b="1" i="0" u="none" strike="noStrike" baseline="0" dirty="0">
                <a:latin typeface="AspiraNar-Regular"/>
              </a:rPr>
              <a:t>firma del </a:t>
            </a:r>
            <a:r>
              <a:rPr lang="es-MX" sz="1800" b="1" i="0" u="none" strike="noStrike" baseline="0" dirty="0">
                <a:latin typeface="AspiraNar-Demi"/>
              </a:rPr>
              <a:t>Acta de Independencia</a:t>
            </a:r>
            <a:r>
              <a:rPr lang="es-MX" sz="1800" b="0" i="0" u="none" strike="noStrike" baseline="0" dirty="0">
                <a:latin typeface="AspiraNar-Demi"/>
              </a:rPr>
              <a:t> </a:t>
            </a:r>
            <a:r>
              <a:rPr lang="es-MX" sz="1800" b="0" i="0" u="none" strike="noStrike" baseline="0" dirty="0">
                <a:latin typeface="AspiraNar-Regular"/>
              </a:rPr>
              <a:t>en 1818, durante el gobierno de </a:t>
            </a:r>
            <a:r>
              <a:rPr lang="es-MX" sz="1800" b="1" i="0" u="none" strike="noStrike" baseline="0" dirty="0">
                <a:latin typeface="AspiraNar-Regular"/>
              </a:rPr>
              <a:t>Bernardo O’Higgins</a:t>
            </a:r>
            <a:r>
              <a:rPr lang="es-MX" sz="1800" b="0" i="0" u="none" strike="noStrike" baseline="0" dirty="0">
                <a:latin typeface="AspiraNar-Regular"/>
              </a:rPr>
              <a:t>, aunque el conflicto bélico se extendió algunos años </a:t>
            </a:r>
            <a:r>
              <a:rPr lang="es-CL" sz="1800" b="0" i="0" u="none" strike="noStrike" baseline="0" dirty="0">
                <a:latin typeface="AspiraNar-Regular"/>
              </a:rPr>
              <a:t>más. Por ello, tradicionalmente se ha considerado que </a:t>
            </a:r>
            <a:r>
              <a:rPr lang="es-MX" sz="1800" b="0" i="0" u="none" strike="noStrike" baseline="0" dirty="0">
                <a:latin typeface="AspiraNar-Regular"/>
              </a:rPr>
              <a:t>el este periodo se extiende hasta fines del gobierno </a:t>
            </a:r>
            <a:r>
              <a:rPr lang="es-CL" sz="1800" b="0" i="0" u="none" strike="noStrike" baseline="0" dirty="0">
                <a:latin typeface="AspiraNar-Regular"/>
              </a:rPr>
              <a:t>de Bernardo O’Higgins en 1823. </a:t>
            </a:r>
          </a:p>
          <a:p>
            <a:pPr algn="just"/>
            <a:endParaRPr lang="es-CL" sz="1800" dirty="0">
              <a:latin typeface="AspiraNar-Regular"/>
            </a:endParaRPr>
          </a:p>
          <a:p>
            <a:pPr algn="just"/>
            <a:r>
              <a:rPr lang="es-CL" sz="1800" b="0" i="0" u="none" strike="noStrike" baseline="0" dirty="0">
                <a:latin typeface="AspiraNar-Regular"/>
              </a:rPr>
              <a:t>Algunos factores que </a:t>
            </a:r>
            <a:r>
              <a:rPr lang="es-MX" sz="1800" b="0" i="0" u="none" strike="noStrike" baseline="0" dirty="0">
                <a:latin typeface="AspiraNar-Regular"/>
              </a:rPr>
              <a:t>favorecieron este proceso son el </a:t>
            </a:r>
            <a:r>
              <a:rPr lang="es-MX" sz="1800" b="1" i="0" u="none" strike="noStrike" baseline="0" dirty="0">
                <a:latin typeface="AspiraNar-Regular"/>
              </a:rPr>
              <a:t>descontento criollo</a:t>
            </a:r>
            <a:r>
              <a:rPr lang="es-MX" sz="1800" b="0" i="0" u="none" strike="noStrike" baseline="0" dirty="0">
                <a:latin typeface="AspiraNar-Regular"/>
              </a:rPr>
              <a:t>, </a:t>
            </a:r>
            <a:r>
              <a:rPr lang="es-MX" sz="1800" b="1" i="0" u="none" strike="noStrike" baseline="0" dirty="0">
                <a:latin typeface="AspiraNar-Regular"/>
              </a:rPr>
              <a:t>la influencia de las ideas liberales</a:t>
            </a:r>
            <a:r>
              <a:rPr lang="es-MX" sz="1800" b="0" i="0" u="none" strike="noStrike" baseline="0" dirty="0">
                <a:latin typeface="AspiraNar-Regular"/>
              </a:rPr>
              <a:t>, el </a:t>
            </a:r>
            <a:r>
              <a:rPr lang="es-MX" sz="1800" b="1" i="0" u="none" strike="noStrike" baseline="0" dirty="0">
                <a:latin typeface="AspiraNar-Regular"/>
              </a:rPr>
              <a:t>mayor dinamismo de las imprentas</a:t>
            </a:r>
            <a:r>
              <a:rPr lang="es-MX" sz="1800" b="0" i="0" u="none" strike="noStrike" baseline="0" dirty="0">
                <a:latin typeface="AspiraNar-Regular"/>
              </a:rPr>
              <a:t>, </a:t>
            </a:r>
            <a:r>
              <a:rPr lang="es-MX" sz="1800" b="1" i="0" u="none" strike="noStrike" baseline="0" dirty="0">
                <a:latin typeface="AspiraNar-Regular"/>
              </a:rPr>
              <a:t>la crisis del régimen monárquico</a:t>
            </a:r>
            <a:r>
              <a:rPr lang="es-MX" sz="1800" b="0" i="0" u="none" strike="noStrike" baseline="0" dirty="0">
                <a:latin typeface="AspiraNar-Regular"/>
              </a:rPr>
              <a:t>, el </a:t>
            </a:r>
            <a:r>
              <a:rPr lang="es-MX" sz="1800" b="1" i="0" u="none" strike="noStrike" baseline="0" dirty="0">
                <a:latin typeface="AspiraNar-Regular"/>
              </a:rPr>
              <a:t>deseo de un desarrollo económico local </a:t>
            </a:r>
            <a:r>
              <a:rPr lang="es-MX" sz="1800" b="0" i="0" u="none" strike="noStrike" baseline="0" dirty="0">
                <a:latin typeface="AspiraNar-Regular"/>
              </a:rPr>
              <a:t>y </a:t>
            </a:r>
            <a:r>
              <a:rPr lang="es-MX" sz="1800" b="1" i="0" u="none" strike="noStrike" baseline="0" dirty="0">
                <a:latin typeface="AspiraNar-Regular"/>
              </a:rPr>
              <a:t>la relación</a:t>
            </a:r>
            <a:r>
              <a:rPr lang="es-MX" sz="1800" b="1" dirty="0">
                <a:latin typeface="AspiraNar-Regular"/>
              </a:rPr>
              <a:t> </a:t>
            </a:r>
            <a:r>
              <a:rPr lang="es-MX" sz="1800" b="1" i="0" u="none" strike="noStrike" baseline="0" dirty="0">
                <a:latin typeface="AspiraNar-Regular"/>
              </a:rPr>
              <a:t>que forjaron algunos criollos chilenos con otros americanos</a:t>
            </a:r>
            <a:r>
              <a:rPr lang="es-MX" sz="1800" b="0" i="0" u="none" strike="noStrike" baseline="0" dirty="0">
                <a:latin typeface="AspiraNar-Regular"/>
              </a:rPr>
              <a:t>, con quienes planearon y llevaron a cabo los distintos procesos independentistas en la región.</a:t>
            </a:r>
            <a:endParaRPr lang="es-CL" dirty="0"/>
          </a:p>
        </p:txBody>
      </p:sp>
      <p:pic>
        <p:nvPicPr>
          <p:cNvPr id="14338" name="Picture 2" descr="Qué es el abrazo de Maipú y por qué es tan importante? | Tele 13">
            <a:extLst>
              <a:ext uri="{FF2B5EF4-FFF2-40B4-BE49-F238E27FC236}">
                <a16:creationId xmlns:a16="http://schemas.microsoft.com/office/drawing/2014/main" id="{534F380E-E4F3-464E-9506-697E9D8F09DC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1420256"/>
            <a:ext cx="4041775" cy="228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847703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86FE725B-61DF-4AF9-9A2C-4A18382021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76" y="0"/>
            <a:ext cx="7344847" cy="5143500"/>
          </a:xfrm>
        </p:spPr>
      </p:pic>
    </p:spTree>
    <p:extLst>
      <p:ext uri="{BB962C8B-B14F-4D97-AF65-F5344CB8AC3E}">
        <p14:creationId xmlns:p14="http://schemas.microsoft.com/office/powerpoint/2010/main" val="4038627078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Preguntas de cierre.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F08DBE4-AAF5-4A4E-B943-84E267B08B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Respuesta correcta: D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DDB61C13-17DE-452B-87A1-F01C6E600A90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s-CL" dirty="0"/>
              <a:t>Respuesta correcta: B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F0BEDE2-9848-4429-8950-144ADA056427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>
            <a:noAutofit/>
          </a:bodyPr>
          <a:lstStyle/>
          <a:p>
            <a:pPr marL="0" lvl="0" indent="0" algn="just">
              <a:lnSpc>
                <a:spcPct val="115000"/>
              </a:lnSpc>
              <a:buNone/>
            </a:pPr>
            <a:r>
              <a:rPr lang="es-MX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Dentro de los factores que favorecieron el proceso de independencia de Hispanoamérica podemos encontrar:</a:t>
            </a:r>
            <a:endParaRPr lang="es-C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buFont typeface="+mj-lt"/>
              <a:buAutoNum type="alphaLcParenR"/>
            </a:pPr>
            <a:r>
              <a:rPr lang="es-CL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ilustración y el ideal republicano.</a:t>
            </a:r>
            <a:endParaRPr lang="es-C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buFont typeface="+mj-lt"/>
              <a:buAutoNum type="alphaLcParenR"/>
            </a:pPr>
            <a:r>
              <a:rPr lang="es-CL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Independencia de Estados Unidos y la Revolución Francesa.</a:t>
            </a:r>
            <a:endParaRPr lang="es-C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buFont typeface="+mj-lt"/>
              <a:buAutoNum type="alphaLcParenR"/>
            </a:pPr>
            <a:r>
              <a:rPr lang="es-CL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crisis del imperio español y del sistema colonial.</a:t>
            </a:r>
            <a:endParaRPr lang="es-C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1000"/>
              </a:spcAft>
              <a:buFont typeface="+mj-lt"/>
              <a:buAutoNum type="alphaLcParenR"/>
            </a:pPr>
            <a:r>
              <a:rPr lang="es-CL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Todos los anteriores.</a:t>
            </a:r>
            <a:endParaRPr lang="es-C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9F45F8FF-8D49-4330-9151-15FEFB3CF21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lvl="0" indent="0" algn="just">
              <a:lnSpc>
                <a:spcPct val="115000"/>
              </a:lnSpc>
              <a:buNone/>
            </a:pPr>
            <a:r>
              <a:rPr lang="es-CL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Héroe de la Independencia de América, quien logró la Independencia de Venezuela, Colombia, Ecuador y Panamá, formando allí la “Gran Colombia”, fue:</a:t>
            </a:r>
            <a:endParaRPr lang="es-C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buFont typeface="+mj-lt"/>
              <a:buAutoNum type="alphaLcParenR"/>
            </a:pPr>
            <a:r>
              <a:rPr lang="es-CL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José de San Martín.</a:t>
            </a:r>
            <a:endParaRPr lang="es-C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buFont typeface="+mj-lt"/>
              <a:buAutoNum type="alphaLcParenR"/>
            </a:pPr>
            <a:r>
              <a:rPr lang="es-CL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Simón Bolívar.</a:t>
            </a:r>
            <a:endParaRPr lang="es-C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buFont typeface="+mj-lt"/>
              <a:buAutoNum type="alphaLcParenR"/>
            </a:pPr>
            <a:r>
              <a:rPr lang="es-CL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Bernardo O´Higgins.</a:t>
            </a:r>
            <a:endParaRPr lang="es-C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1000"/>
              </a:spcAft>
              <a:buFont typeface="+mj-lt"/>
              <a:buAutoNum type="alphaLcParenR"/>
            </a:pPr>
            <a:r>
              <a:rPr lang="es-CL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José Miguel Carrera.</a:t>
            </a:r>
            <a:endParaRPr lang="es-C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CL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A2E420-FA9F-4AC9-B3CF-0E78365B5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Preguntas de cierre.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76B7B72-6A03-4950-A75E-6EEAE20B42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Respuesta correcta: C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9882B2C-8BCE-47F2-AD4B-934BE391E2C4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5A22548D-7BB5-410D-8291-7D8162670150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>
            <a:normAutofit lnSpcReduction="10000"/>
          </a:bodyPr>
          <a:lstStyle/>
          <a:p>
            <a:pPr marL="0" lvl="0" indent="0" algn="just">
              <a:lnSpc>
                <a:spcPct val="115000"/>
              </a:lnSpc>
              <a:buNone/>
            </a:pPr>
            <a:r>
              <a:rPr lang="es-CL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acuerdo con lo estudiado, podemos decir que el proceso de Independencia de Hispanoamérica: </a:t>
            </a:r>
            <a:endParaRPr lang="es-CL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buFont typeface="+mj-lt"/>
              <a:buAutoNum type="alphaLcParenR"/>
            </a:pPr>
            <a:r>
              <a:rPr lang="es-CL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 un rotundo fracaso.</a:t>
            </a:r>
            <a:endParaRPr lang="es-CL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buFont typeface="+mj-lt"/>
              <a:buAutoNum type="alphaLcParenR"/>
            </a:pPr>
            <a:r>
              <a:rPr lang="es-CL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 un proceso donde cada país se independizó de manera autónoma.</a:t>
            </a:r>
            <a:endParaRPr lang="es-CL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buFont typeface="+mj-lt"/>
              <a:buAutoNum type="alphaLcParenR"/>
            </a:pPr>
            <a:r>
              <a:rPr lang="es-CL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 un proceso continental, donde existió un proyecto común de independencia entre todos los países.</a:t>
            </a:r>
            <a:endParaRPr lang="es-CL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1000"/>
              </a:spcAft>
              <a:buFont typeface="+mj-lt"/>
              <a:buAutoNum type="alphaLcParenR"/>
            </a:pPr>
            <a:r>
              <a:rPr lang="es-CL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corona española logró continuar con el dominio de las colonias americanas, a pesar del proceso independentista.</a:t>
            </a:r>
            <a:endParaRPr lang="es-CL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C6B905A-B82C-44A2-B6F3-3ED128F346B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pPr marL="109728" indent="0" algn="ctr">
              <a:buNone/>
            </a:pPr>
            <a:r>
              <a:rPr lang="es-CL" sz="18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PREGUNTAS ABIERTAS:</a:t>
            </a:r>
          </a:p>
          <a:p>
            <a:pPr algn="just"/>
            <a:r>
              <a:rPr lang="es-C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¿Qué aprendimos hoy?</a:t>
            </a:r>
          </a:p>
          <a:p>
            <a:pPr algn="just"/>
            <a:endParaRPr lang="es-CL" sz="1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CL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¿Cómo lo aprendimos?</a:t>
            </a:r>
          </a:p>
          <a:p>
            <a:pPr marL="109728" indent="0" algn="just">
              <a:buNone/>
            </a:pPr>
            <a:endParaRPr lang="es-CL" sz="1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C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¿Cómo los conceptos </a:t>
            </a:r>
            <a:r>
              <a:rPr lang="es-CL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aprendidos en la clase los encontramos </a:t>
            </a:r>
            <a:r>
              <a:rPr lang="es-C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presentes hasta el día de hoy? </a:t>
            </a:r>
            <a:endParaRPr lang="es-CL" dirty="0"/>
          </a:p>
          <a:p>
            <a:pPr marL="109728" indent="0"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873099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067C734F-108F-4EA4-8D6A-AF4C51E2DE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¿Qué entiendes por Describir?</a:t>
            </a:r>
          </a:p>
          <a:p>
            <a:endParaRPr lang="es-CL" dirty="0"/>
          </a:p>
          <a:p>
            <a:r>
              <a:rPr lang="es-CL" dirty="0"/>
              <a:t>¿Qué entiendes por Independencia de Hispanoamérica?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456E380B-2299-46C1-A49D-F5BF1D0C5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Preguntas de inicio.</a:t>
            </a:r>
          </a:p>
        </p:txBody>
      </p:sp>
      <p:pic>
        <p:nvPicPr>
          <p:cNvPr id="1026" name="Picture 2" descr="GUERRAS DE INDEPENDENCIA HISPANOAMERICANAS [Explicadas]">
            <a:extLst>
              <a:ext uri="{FF2B5EF4-FFF2-40B4-BE49-F238E27FC236}">
                <a16:creationId xmlns:a16="http://schemas.microsoft.com/office/drawing/2014/main" id="{EB7B4B12-8614-4615-9F69-229D17577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455" y="2952383"/>
            <a:ext cx="4265089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995242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82FC7209-AE82-40DD-9182-22618C9363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s-CL" sz="2000" b="1" u="sng" dirty="0"/>
              <a:t>Describir:</a:t>
            </a:r>
            <a:r>
              <a:rPr lang="es-CL" sz="2000" b="1" dirty="0"/>
              <a:t> </a:t>
            </a:r>
            <a:r>
              <a:rPr lang="es-MX" sz="2000" b="0" i="0" dirty="0">
                <a:effectLst/>
                <a:latin typeface="arial" panose="020B0604020202020204" pitchFamily="34" charset="0"/>
              </a:rPr>
              <a:t>Explicar cómo es una cosa, una persona o un lugar para ofrecer una imagen o una idea completa de ellos.</a:t>
            </a:r>
            <a:endParaRPr lang="es-CL" sz="2000" dirty="0"/>
          </a:p>
          <a:p>
            <a:endParaRPr lang="es-CL" sz="2000" dirty="0"/>
          </a:p>
          <a:p>
            <a:pPr algn="just"/>
            <a:r>
              <a:rPr lang="es-CL" sz="2000" b="1" u="sng" dirty="0"/>
              <a:t>La Independencia de Hispanoamérica </a:t>
            </a:r>
            <a:r>
              <a:rPr lang="es-CL" sz="2000" dirty="0"/>
              <a:t>es el proceso en el cual las colonias dependientes de España logran su emancipación, después de casi tres siglos de dominación por parte la corona de dicho país europeo.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0187B72E-0E93-4D1B-83A5-64052C92C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Conceptos clave:</a:t>
            </a:r>
          </a:p>
        </p:txBody>
      </p:sp>
    </p:spTree>
    <p:extLst>
      <p:ext uri="{BB962C8B-B14F-4D97-AF65-F5344CB8AC3E}">
        <p14:creationId xmlns:p14="http://schemas.microsoft.com/office/powerpoint/2010/main" val="1915354596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DF396517-F259-437C-B31A-89F877C961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MX" sz="1800" b="0" i="0" u="none" strike="noStrike" baseline="0" dirty="0">
                <a:latin typeface="AspiraNar-Regular"/>
              </a:rPr>
              <a:t>Durante las tres primeras décadas del siglo XIX, en gran parte de las colonias americanas que estaban bajo el dominio español, se desarrollaron movimientos revolucionarios, que culminaron en </a:t>
            </a:r>
            <a:r>
              <a:rPr lang="es-CL" sz="1800" b="1" i="0" u="none" strike="noStrike" baseline="0" dirty="0">
                <a:latin typeface="AspiraNar-Demi"/>
              </a:rPr>
              <a:t>procesos de independencia</a:t>
            </a:r>
            <a:r>
              <a:rPr lang="es-CL" sz="1800" b="0" i="0" u="none" strike="noStrike" baseline="0" dirty="0">
                <a:latin typeface="AspiraNar-Regular"/>
              </a:rPr>
              <a:t>.</a:t>
            </a:r>
          </a:p>
          <a:p>
            <a:pPr algn="just"/>
            <a:endParaRPr lang="es-CL" sz="1800" b="0" i="0" u="none" strike="noStrike" baseline="0" dirty="0">
              <a:latin typeface="AspiraNar-Regular"/>
            </a:endParaRPr>
          </a:p>
          <a:p>
            <a:pPr algn="just"/>
            <a:r>
              <a:rPr lang="es-MX" sz="1800" b="0" i="0" u="none" strike="noStrike" baseline="0" dirty="0">
                <a:latin typeface="AspiraNar-Regular"/>
              </a:rPr>
              <a:t>Entre los factores que favorecieron estos procesos de independencia, se encuentran los siguientes: la </a:t>
            </a:r>
            <a:r>
              <a:rPr lang="es-MX" sz="1800" b="1" i="1" u="none" strike="noStrike" baseline="0" dirty="0">
                <a:latin typeface="AspiraNar-Regular"/>
              </a:rPr>
              <a:t>difusión del pensamiento ilustrado y del ideario republicano, los acontecimientos ocurridos desde fines del siglo XVIII en Estados Unidos y Francia, la crisis del Imperio español</a:t>
            </a:r>
            <a:r>
              <a:rPr lang="es-MX" sz="1800" b="1" i="1" dirty="0">
                <a:latin typeface="AspiraNar-Regular"/>
              </a:rPr>
              <a:t> </a:t>
            </a:r>
            <a:r>
              <a:rPr lang="es-MX" sz="1800" b="1" i="1" u="none" strike="noStrike" baseline="0" dirty="0">
                <a:latin typeface="AspiraNar-Regular"/>
              </a:rPr>
              <a:t>y las múltiples problemáticas que acarreaba el sistema colonial en América. </a:t>
            </a:r>
            <a:r>
              <a:rPr lang="es-MX" sz="1800" b="0" i="0" u="none" strike="noStrike" baseline="0" dirty="0">
                <a:latin typeface="AspiraNar-Regular"/>
              </a:rPr>
              <a:t>Estos y otros factores motivaron el inicio de un ciclo de guerras independentistas, que tuvieron entre sus principales consecuencias el surgimiento de </a:t>
            </a:r>
            <a:r>
              <a:rPr lang="es-MX" sz="1800" b="0" i="0" u="none" strike="noStrike" baseline="0" dirty="0">
                <a:latin typeface="AspiraNar-Demi"/>
              </a:rPr>
              <a:t>repúblicas independientes </a:t>
            </a:r>
            <a:r>
              <a:rPr lang="es-MX" sz="1800" b="0" i="0" u="none" strike="noStrike" baseline="0" dirty="0">
                <a:latin typeface="AspiraNar-Regular"/>
              </a:rPr>
              <a:t>en Hispanoamérica.</a:t>
            </a:r>
            <a:endParaRPr lang="es-CL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9C325EA4-0225-4546-AAD4-F847C7541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Independencia de las colonias hispanoamericanas.</a:t>
            </a:r>
          </a:p>
        </p:txBody>
      </p:sp>
    </p:spTree>
    <p:extLst>
      <p:ext uri="{BB962C8B-B14F-4D97-AF65-F5344CB8AC3E}">
        <p14:creationId xmlns:p14="http://schemas.microsoft.com/office/powerpoint/2010/main" val="2653144478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E547C08F-C669-4AE5-83EC-4ACE8767C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143125"/>
            <a:ext cx="4834880" cy="857250"/>
          </a:xfrm>
        </p:spPr>
        <p:txBody>
          <a:bodyPr>
            <a:normAutofit/>
          </a:bodyPr>
          <a:lstStyle/>
          <a:p>
            <a:r>
              <a:rPr lang="es-CL" sz="3600" dirty="0"/>
              <a:t>Contexto temporal.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A32571CB-4663-4549-BCD2-68B274988C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12160" y="0"/>
            <a:ext cx="1979712" cy="513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25721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B986D0EE-6628-4DB4-A267-E373CFFF0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Crisis del sistema colonial.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B9408B2-FCC6-413B-B798-BFAEA7C7FADA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CL" dirty="0"/>
              <a:t>Corsarios ingleses atacando un barco español.</a:t>
            </a:r>
          </a:p>
        </p:txBody>
      </p:sp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8F978574-4FB3-4305-A11B-1E3B1EACA01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57200" y="1083222"/>
            <a:ext cx="4040188" cy="3545928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MX" sz="1800" b="0" i="0" u="none" strike="noStrike" baseline="0" dirty="0">
                <a:solidFill>
                  <a:srgbClr val="000000"/>
                </a:solidFill>
                <a:latin typeface="AspiraNar-Regular"/>
              </a:rPr>
              <a:t>Hacia mediados del siglo XVIII, el </a:t>
            </a:r>
            <a:r>
              <a:rPr lang="es-MX" sz="1800" b="1" i="0" u="none" strike="noStrike" baseline="0" dirty="0">
                <a:solidFill>
                  <a:srgbClr val="000000"/>
                </a:solidFill>
                <a:latin typeface="AspiraNar-Regular"/>
              </a:rPr>
              <a:t>Imperio español </a:t>
            </a:r>
            <a:r>
              <a:rPr lang="es-MX" sz="1800" b="0" i="0" u="none" strike="noStrike" baseline="0" dirty="0">
                <a:solidFill>
                  <a:srgbClr val="000000"/>
                </a:solidFill>
                <a:latin typeface="AspiraNar-Regular"/>
              </a:rPr>
              <a:t>enfrentaba una compleja situación internacional debido a su rivalidad con otras potencias europeas, entre ellas </a:t>
            </a:r>
            <a:r>
              <a:rPr lang="es-MX" sz="1800" b="1" i="0" u="none" strike="noStrike" baseline="0" dirty="0">
                <a:solidFill>
                  <a:srgbClr val="000000"/>
                </a:solidFill>
                <a:latin typeface="AspiraNar-Regular"/>
              </a:rPr>
              <a:t>Inglaterra</a:t>
            </a:r>
            <a:r>
              <a:rPr lang="es-MX" sz="1800" b="0" i="0" u="none" strike="noStrike" baseline="0" dirty="0">
                <a:solidFill>
                  <a:srgbClr val="000000"/>
                </a:solidFill>
                <a:latin typeface="AspiraNar-Regular"/>
              </a:rPr>
              <a:t>. Esta se había</a:t>
            </a:r>
            <a:r>
              <a:rPr lang="es-MX" sz="1800" dirty="0">
                <a:solidFill>
                  <a:srgbClr val="000000"/>
                </a:solidFill>
                <a:latin typeface="AspiraNar-Regular"/>
              </a:rPr>
              <a:t> </a:t>
            </a:r>
            <a:r>
              <a:rPr lang="es-MX" sz="1800" b="0" i="0" u="none" strike="noStrike" baseline="0" dirty="0">
                <a:solidFill>
                  <a:srgbClr val="000000"/>
                </a:solidFill>
                <a:latin typeface="AspiraNar-Regular"/>
              </a:rPr>
              <a:t>consolidado como potencia comercial gracias a la acción de </a:t>
            </a:r>
            <a:r>
              <a:rPr lang="es-MX" sz="1800" b="1" i="0" u="none" strike="noStrike" baseline="0" dirty="0">
                <a:solidFill>
                  <a:srgbClr val="000000"/>
                </a:solidFill>
                <a:latin typeface="AspiraNar-Demi"/>
              </a:rPr>
              <a:t>corsarios</a:t>
            </a:r>
            <a:r>
              <a:rPr lang="es-MX" sz="1800" b="0" i="0" u="none" strike="noStrike" baseline="0" dirty="0">
                <a:solidFill>
                  <a:srgbClr val="000000"/>
                </a:solidFill>
                <a:latin typeface="AspiraNar-Demi"/>
              </a:rPr>
              <a:t> </a:t>
            </a:r>
            <a:r>
              <a:rPr lang="es-MX" sz="1800" b="0" i="0" u="none" strike="noStrike" baseline="0" dirty="0">
                <a:solidFill>
                  <a:srgbClr val="000000"/>
                </a:solidFill>
                <a:latin typeface="AspiraNar-Regular"/>
              </a:rPr>
              <a:t>y otras </a:t>
            </a:r>
            <a:r>
              <a:rPr lang="es-MX" sz="1800" b="0" i="0" u="none" strike="noStrike" baseline="0" dirty="0">
                <a:solidFill>
                  <a:srgbClr val="000000"/>
                </a:solidFill>
                <a:latin typeface="AspiraNar-Demi"/>
              </a:rPr>
              <a:t>tácticas navales</a:t>
            </a:r>
            <a:r>
              <a:rPr lang="es-MX" sz="1800" b="0" i="0" u="none" strike="noStrike" baseline="0" dirty="0">
                <a:solidFill>
                  <a:srgbClr val="000000"/>
                </a:solidFill>
                <a:latin typeface="AspiraNar-Regular"/>
              </a:rPr>
              <a:t>, que hicieron decrecer el dominio hispano en las colonias de ultramar. </a:t>
            </a:r>
          </a:p>
          <a:p>
            <a:pPr algn="just"/>
            <a:r>
              <a:rPr lang="es-MX" sz="1800" b="0" i="0" u="none" strike="noStrike" baseline="0" dirty="0">
                <a:solidFill>
                  <a:srgbClr val="000000"/>
                </a:solidFill>
                <a:latin typeface="AspiraNar-Regular"/>
              </a:rPr>
              <a:t>Las disputas con Inglaterra y otras potencias provocaron el </a:t>
            </a:r>
            <a:r>
              <a:rPr lang="es-MX" sz="1800" b="0" i="0" u="none" strike="noStrike" baseline="0" dirty="0">
                <a:solidFill>
                  <a:srgbClr val="000000"/>
                </a:solidFill>
                <a:latin typeface="AspiraNar-Demi"/>
              </a:rPr>
              <a:t>aumento de gastos </a:t>
            </a:r>
            <a:r>
              <a:rPr lang="es-MX" sz="1800" b="0" i="0" u="none" strike="noStrike" baseline="0" dirty="0">
                <a:solidFill>
                  <a:srgbClr val="000000"/>
                </a:solidFill>
                <a:latin typeface="AspiraNar-Regular"/>
              </a:rPr>
              <a:t>y la necesidad de conseguir mayores ingresos para financiar el </a:t>
            </a:r>
            <a:r>
              <a:rPr lang="es-MX" sz="1800" b="0" i="0" u="none" strike="noStrike" baseline="0" dirty="0">
                <a:solidFill>
                  <a:srgbClr val="000000"/>
                </a:solidFill>
                <a:latin typeface="AspiraNar-Demi"/>
              </a:rPr>
              <a:t>costo de los numerosos conflictos</a:t>
            </a:r>
            <a:r>
              <a:rPr lang="es-MX" sz="1800" b="0" i="0" u="none" strike="noStrike" baseline="0" dirty="0">
                <a:solidFill>
                  <a:srgbClr val="000000"/>
                </a:solidFill>
                <a:latin typeface="AspiraNar-Regular"/>
              </a:rPr>
              <a:t>. </a:t>
            </a:r>
          </a:p>
          <a:p>
            <a:pPr algn="l"/>
            <a:endParaRPr lang="es-MX" sz="1800" b="0" i="0" u="none" strike="noStrike" baseline="0" dirty="0">
              <a:solidFill>
                <a:srgbClr val="000000"/>
              </a:solidFill>
              <a:latin typeface="AspiraNar-Regular"/>
            </a:endParaRPr>
          </a:p>
        </p:txBody>
      </p:sp>
      <p:pic>
        <p:nvPicPr>
          <p:cNvPr id="3074" name="Picture 2" descr="10 derrotas navales inglesas en Canarias">
            <a:extLst>
              <a:ext uri="{FF2B5EF4-FFF2-40B4-BE49-F238E27FC236}">
                <a16:creationId xmlns:a16="http://schemas.microsoft.com/office/drawing/2014/main" id="{30E1BE17-EDFF-4BA4-982D-4B214A6E65D1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1423867"/>
            <a:ext cx="4041775" cy="227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975993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54850C7-F32D-4873-A1EC-811C2F117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Crisis del sistema colonial.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32FA2B7-A9A9-4029-8C8D-6C09648BD2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s-CL" sz="1800" dirty="0"/>
              <a:t>Contrabando en la época colonial.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F0DAED9-5636-4D40-80A0-DD108427E9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31" y="1083222"/>
            <a:ext cx="4041775" cy="3545928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s-MX" sz="2400" b="0" i="0" u="none" strike="noStrike" baseline="0" dirty="0">
                <a:solidFill>
                  <a:srgbClr val="000000"/>
                </a:solidFill>
                <a:latin typeface="AspiraNar-Regular"/>
              </a:rPr>
              <a:t>Estos elementos contribuyeron a la </a:t>
            </a:r>
            <a:r>
              <a:rPr lang="es-MX" sz="2400" b="0" i="0" u="none" strike="noStrike" baseline="0" dirty="0">
                <a:solidFill>
                  <a:srgbClr val="000000"/>
                </a:solidFill>
                <a:latin typeface="AspiraNar-Demi"/>
              </a:rPr>
              <a:t>pérdida del </a:t>
            </a:r>
            <a:r>
              <a:rPr lang="es-MX" sz="2400" b="1" i="0" u="sng" strike="noStrike" baseline="0" dirty="0">
                <a:solidFill>
                  <a:srgbClr val="000000"/>
                </a:solidFill>
                <a:latin typeface="AspiraNar-Demi"/>
              </a:rPr>
              <a:t>monopolio español </a:t>
            </a:r>
            <a:r>
              <a:rPr lang="es-MX" sz="2400" b="0" i="0" u="none" strike="noStrike" baseline="0" dirty="0">
                <a:solidFill>
                  <a:srgbClr val="000000"/>
                </a:solidFill>
                <a:latin typeface="AspiraNar-Regular"/>
              </a:rPr>
              <a:t>en el continente, lo que se manifestó en el aumento del comercio informal en América, caracterizado por el </a:t>
            </a:r>
            <a:r>
              <a:rPr lang="es-MX" sz="2400" b="1" i="0" u="sng" strike="noStrike" baseline="0" dirty="0">
                <a:solidFill>
                  <a:srgbClr val="000000"/>
                </a:solidFill>
                <a:latin typeface="AspiraNar-Regular"/>
              </a:rPr>
              <a:t>contrabando</a:t>
            </a:r>
            <a:r>
              <a:rPr lang="es-MX" sz="2400" b="0" i="0" u="none" strike="noStrike" baseline="0" dirty="0">
                <a:solidFill>
                  <a:srgbClr val="000000"/>
                </a:solidFill>
                <a:latin typeface="AspiraNar-Regular"/>
              </a:rPr>
              <a:t>, el </a:t>
            </a:r>
            <a:r>
              <a:rPr lang="es-MX" sz="2400" b="1" i="0" u="sng" strike="noStrike" baseline="0" dirty="0">
                <a:latin typeface="AspiraNar-Demi"/>
              </a:rPr>
              <a:t>mercado negro</a:t>
            </a:r>
            <a:r>
              <a:rPr lang="es-MX" sz="2400" b="0" i="0" u="none" strike="noStrike" baseline="0" dirty="0">
                <a:solidFill>
                  <a:srgbClr val="000000"/>
                </a:solidFill>
                <a:latin typeface="AspiraNar-Regular"/>
              </a:rPr>
              <a:t>, el </a:t>
            </a:r>
            <a:r>
              <a:rPr lang="es-MX" sz="2400" b="1" i="0" u="sng" strike="noStrike" baseline="0" dirty="0">
                <a:solidFill>
                  <a:srgbClr val="000000"/>
                </a:solidFill>
                <a:latin typeface="AspiraNar-Regular"/>
              </a:rPr>
              <a:t>trafico</a:t>
            </a:r>
            <a:r>
              <a:rPr lang="es-MX" sz="2400" b="0" i="0" u="none" strike="noStrike" baseline="0" dirty="0">
                <a:solidFill>
                  <a:srgbClr val="000000"/>
                </a:solidFill>
                <a:latin typeface="AspiraNar-Regular"/>
              </a:rPr>
              <a:t> y la </a:t>
            </a:r>
            <a:r>
              <a:rPr lang="es-MX" sz="2400" b="1" i="0" u="sng" strike="noStrike" baseline="0" dirty="0">
                <a:solidFill>
                  <a:srgbClr val="000000"/>
                </a:solidFill>
                <a:latin typeface="AspiraNar-Regular"/>
              </a:rPr>
              <a:t>piratería</a:t>
            </a:r>
            <a:r>
              <a:rPr lang="es-MX" sz="2400" b="0" i="0" u="none" strike="noStrike" baseline="0" dirty="0">
                <a:solidFill>
                  <a:srgbClr val="000000"/>
                </a:solidFill>
                <a:latin typeface="AspiraNar-Regular"/>
              </a:rPr>
              <a:t>. </a:t>
            </a:r>
          </a:p>
          <a:p>
            <a:pPr algn="just"/>
            <a:endParaRPr lang="es-MX" dirty="0">
              <a:solidFill>
                <a:srgbClr val="000000"/>
              </a:solidFill>
              <a:latin typeface="AspiraNar-Regular"/>
            </a:endParaRPr>
          </a:p>
          <a:p>
            <a:pPr algn="just"/>
            <a:r>
              <a:rPr lang="es-MX" sz="2400" b="0" i="0" u="none" strike="noStrike" baseline="0" dirty="0">
                <a:solidFill>
                  <a:srgbClr val="000000"/>
                </a:solidFill>
                <a:latin typeface="AspiraNar-Regular"/>
              </a:rPr>
              <a:t>La atención que España debió prestar a estos problemas se tradujo en el descuido de la administración colonial, situación</a:t>
            </a:r>
            <a:r>
              <a:rPr lang="es-MX" sz="2400" dirty="0">
                <a:solidFill>
                  <a:srgbClr val="000000"/>
                </a:solidFill>
                <a:latin typeface="AspiraNar-Regular"/>
              </a:rPr>
              <a:t> </a:t>
            </a:r>
            <a:r>
              <a:rPr lang="es-MX" sz="2400" b="0" i="0" u="none" strike="noStrike" baseline="0" dirty="0">
                <a:solidFill>
                  <a:srgbClr val="000000"/>
                </a:solidFill>
                <a:latin typeface="AspiraNar-Regular"/>
              </a:rPr>
              <a:t>que despertó en América una prolongada crisis.</a:t>
            </a:r>
          </a:p>
          <a:p>
            <a:endParaRPr lang="es-CL" dirty="0"/>
          </a:p>
        </p:txBody>
      </p:sp>
      <p:pic>
        <p:nvPicPr>
          <p:cNvPr id="4098" name="Picture 2" descr="Contrabando extranjero en América Colonial | Historia Universal">
            <a:extLst>
              <a:ext uri="{FF2B5EF4-FFF2-40B4-BE49-F238E27FC236}">
                <a16:creationId xmlns:a16="http://schemas.microsoft.com/office/drawing/2014/main" id="{FF7B7406-45F5-4246-8120-4958A13724F9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51384"/>
            <a:ext cx="4040188" cy="202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547452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CBA405D2-1245-4309-8B5D-C6093833A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Crisis del sistema colonial.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5CF171C-03DC-4EC0-B405-3312808BAD33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s-CL" dirty="0"/>
              <a:t>Carlos III de España</a:t>
            </a:r>
          </a:p>
        </p:txBody>
      </p:sp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76791F01-CAD8-4810-A315-FE2DDA40B6F6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57200" y="1083222"/>
            <a:ext cx="4040188" cy="3545928"/>
          </a:xfrm>
        </p:spPr>
        <p:txBody>
          <a:bodyPr>
            <a:normAutofit fontScale="47500" lnSpcReduction="20000"/>
          </a:bodyPr>
          <a:lstStyle/>
          <a:p>
            <a:pPr algn="just"/>
            <a:r>
              <a:rPr lang="es-MX" sz="3300" b="0" i="0" u="none" strike="noStrike" baseline="0" dirty="0">
                <a:solidFill>
                  <a:srgbClr val="000000"/>
                </a:solidFill>
                <a:latin typeface="AspiraNar-Regular"/>
              </a:rPr>
              <a:t>Con la llegada de </a:t>
            </a:r>
            <a:r>
              <a:rPr lang="es-MX" sz="3300" b="1" i="0" u="none" strike="noStrike" baseline="0" dirty="0">
                <a:solidFill>
                  <a:srgbClr val="000000"/>
                </a:solidFill>
                <a:latin typeface="AspiraNar-Regular"/>
              </a:rPr>
              <a:t>Carlos III</a:t>
            </a:r>
            <a:r>
              <a:rPr lang="es-MX" sz="3300" b="0" i="0" u="none" strike="noStrike" baseline="0" dirty="0">
                <a:solidFill>
                  <a:srgbClr val="000000"/>
                </a:solidFill>
                <a:latin typeface="AspiraNar-Regular"/>
              </a:rPr>
              <a:t> al poder, considerado un déspota</a:t>
            </a:r>
            <a:r>
              <a:rPr lang="es-MX" sz="3300" dirty="0">
                <a:solidFill>
                  <a:srgbClr val="000000"/>
                </a:solidFill>
                <a:latin typeface="AspiraNar-Regular"/>
              </a:rPr>
              <a:t> </a:t>
            </a:r>
            <a:r>
              <a:rPr lang="es-MX" sz="3300" b="0" i="0" u="none" strike="noStrike" baseline="0" dirty="0">
                <a:solidFill>
                  <a:srgbClr val="000000"/>
                </a:solidFill>
                <a:latin typeface="AspiraNar-Regular"/>
              </a:rPr>
              <a:t>ilustrado, el Estado español comenzó la aplicación de las llamadas </a:t>
            </a:r>
            <a:r>
              <a:rPr lang="es-MX" sz="3300" b="1" i="0" u="none" strike="noStrike" baseline="0" dirty="0">
                <a:solidFill>
                  <a:srgbClr val="000000"/>
                </a:solidFill>
                <a:latin typeface="AspiraNar-Regular"/>
              </a:rPr>
              <a:t>r</a:t>
            </a:r>
            <a:r>
              <a:rPr lang="es-MX" sz="3300" b="1" i="0" u="none" strike="noStrike" baseline="0" dirty="0">
                <a:solidFill>
                  <a:srgbClr val="000000"/>
                </a:solidFill>
                <a:latin typeface="AspiraNar-Demi"/>
              </a:rPr>
              <a:t>eformas borbónicas</a:t>
            </a:r>
            <a:r>
              <a:rPr lang="es-MX" sz="3300" b="0" i="0" u="none" strike="noStrike" baseline="0" dirty="0">
                <a:solidFill>
                  <a:srgbClr val="000000"/>
                </a:solidFill>
                <a:latin typeface="AspiraNar-Regular"/>
              </a:rPr>
              <a:t>, cuyo objetivo era recuperar el control de las colonias a través de una mayor presión fiscal y la imposición</a:t>
            </a:r>
            <a:r>
              <a:rPr lang="es-MX" sz="3300" dirty="0">
                <a:solidFill>
                  <a:srgbClr val="000000"/>
                </a:solidFill>
                <a:latin typeface="AspiraNar-Regular"/>
              </a:rPr>
              <a:t> </a:t>
            </a:r>
            <a:r>
              <a:rPr lang="es-CL" sz="3300" b="0" i="0" u="none" strike="noStrike" baseline="0" dirty="0">
                <a:solidFill>
                  <a:srgbClr val="000000"/>
                </a:solidFill>
                <a:latin typeface="AspiraNar-Regular"/>
              </a:rPr>
              <a:t>de funcionarios cercanos a la Corona. </a:t>
            </a:r>
          </a:p>
          <a:p>
            <a:pPr marL="109728" indent="0" algn="just">
              <a:buNone/>
            </a:pPr>
            <a:endParaRPr lang="es-CL" sz="3300" b="0" i="0" u="none" strike="noStrike" baseline="0" dirty="0">
              <a:solidFill>
                <a:srgbClr val="000000"/>
              </a:solidFill>
              <a:latin typeface="AspiraNar-Regular"/>
            </a:endParaRPr>
          </a:p>
          <a:p>
            <a:pPr algn="just"/>
            <a:r>
              <a:rPr lang="es-CL" sz="3300" b="0" i="0" u="none" strike="noStrike" baseline="0" dirty="0">
                <a:solidFill>
                  <a:srgbClr val="000000"/>
                </a:solidFill>
                <a:latin typeface="AspiraNar-Regular"/>
              </a:rPr>
              <a:t>Estas reformas golpearon </a:t>
            </a:r>
            <a:r>
              <a:rPr lang="es-MX" sz="3300" b="0" i="0" u="none" strike="noStrike" baseline="0" dirty="0">
                <a:solidFill>
                  <a:srgbClr val="000000"/>
                </a:solidFill>
                <a:latin typeface="AspiraNar-Regular"/>
              </a:rPr>
              <a:t>duramente las economías americanas y las pretensiones políticas</a:t>
            </a:r>
            <a:r>
              <a:rPr lang="es-MX" sz="3300" dirty="0">
                <a:solidFill>
                  <a:srgbClr val="000000"/>
                </a:solidFill>
                <a:latin typeface="AspiraNar-Regular"/>
              </a:rPr>
              <a:t> </a:t>
            </a:r>
            <a:r>
              <a:rPr lang="es-MX" sz="3300" b="0" i="0" u="none" strike="noStrike" baseline="0" dirty="0">
                <a:solidFill>
                  <a:srgbClr val="000000"/>
                </a:solidFill>
                <a:latin typeface="AspiraNar-Regular"/>
              </a:rPr>
              <a:t>de los </a:t>
            </a:r>
            <a:r>
              <a:rPr lang="es-MX" sz="3300" b="1" i="0" u="none" strike="noStrike" baseline="0" dirty="0">
                <a:solidFill>
                  <a:srgbClr val="000000"/>
                </a:solidFill>
                <a:latin typeface="AspiraNar-Demi"/>
              </a:rPr>
              <a:t>criollos</a:t>
            </a:r>
            <a:r>
              <a:rPr lang="es-MX" sz="3300" b="0" i="0" u="none" strike="noStrike" baseline="0" dirty="0">
                <a:solidFill>
                  <a:srgbClr val="000000"/>
                </a:solidFill>
                <a:latin typeface="AspiraNar-Regular"/>
              </a:rPr>
              <a:t>, quienes, desde fines del siglo XVII, comenzaron manifestar su malestar respecto de la situación de postergación</a:t>
            </a:r>
            <a:r>
              <a:rPr lang="es-MX" sz="3300" dirty="0">
                <a:solidFill>
                  <a:srgbClr val="000000"/>
                </a:solidFill>
                <a:latin typeface="AspiraNar-Regular"/>
              </a:rPr>
              <a:t> </a:t>
            </a:r>
            <a:r>
              <a:rPr lang="es-MX" sz="3300" b="0" i="0" u="none" strike="noStrike" baseline="0" dirty="0">
                <a:solidFill>
                  <a:srgbClr val="000000"/>
                </a:solidFill>
                <a:latin typeface="AspiraNar-Regular"/>
              </a:rPr>
              <a:t>que sufrían a la hora de ocupar cargos de gobierno.</a:t>
            </a:r>
            <a:endParaRPr lang="es-CL" sz="2900" dirty="0"/>
          </a:p>
          <a:p>
            <a:endParaRPr lang="es-CL" dirty="0"/>
          </a:p>
        </p:txBody>
      </p:sp>
      <p:pic>
        <p:nvPicPr>
          <p:cNvPr id="2050" name="Picture 2" descr="Carlos III de España - Wikipedia, la enciclopedia libre">
            <a:extLst>
              <a:ext uri="{FF2B5EF4-FFF2-40B4-BE49-F238E27FC236}">
                <a16:creationId xmlns:a16="http://schemas.microsoft.com/office/drawing/2014/main" id="{8169C958-C933-4337-A273-B231D94EB63D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81" y="1082675"/>
            <a:ext cx="2111262" cy="295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080499"/>
      </p:ext>
    </p:extLst>
  </p:cSld>
  <p:clrMapOvr>
    <a:masterClrMapping/>
  </p:clrMapOvr>
  <p:transition spd="med"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renci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ncurrencia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urrenc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1915</Words>
  <Application>Microsoft Office PowerPoint</Application>
  <PresentationFormat>Presentación en pantalla (16:9)</PresentationFormat>
  <Paragraphs>117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3" baseType="lpstr">
      <vt:lpstr>arial</vt:lpstr>
      <vt:lpstr>arial</vt:lpstr>
      <vt:lpstr>AspiraNar-Demi</vt:lpstr>
      <vt:lpstr>AspiraNar-Regular</vt:lpstr>
      <vt:lpstr>Calibri</vt:lpstr>
      <vt:lpstr>Lucida Sans Unicode</vt:lpstr>
      <vt:lpstr>Verdana</vt:lpstr>
      <vt:lpstr>Wingdings 2</vt:lpstr>
      <vt:lpstr>Wingdings 3</vt:lpstr>
      <vt:lpstr>Concurrencia</vt:lpstr>
      <vt:lpstr>La Independencias de las colonias hispanoamericanas</vt:lpstr>
      <vt:lpstr>Objetivo de la clase.</vt:lpstr>
      <vt:lpstr>Preguntas de inicio.</vt:lpstr>
      <vt:lpstr>Conceptos clave:</vt:lpstr>
      <vt:lpstr>Independencia de las colonias hispanoamericanas.</vt:lpstr>
      <vt:lpstr>Contexto temporal.</vt:lpstr>
      <vt:lpstr>Crisis del sistema colonial.</vt:lpstr>
      <vt:lpstr>Crisis del sistema colonial.</vt:lpstr>
      <vt:lpstr>Crisis del sistema colonial.</vt:lpstr>
      <vt:lpstr>Influencia de las ideas ilustradas en Hispanoamérica.</vt:lpstr>
      <vt:lpstr>Influencia de las ideas ilustradas en Hispanoamérica.</vt:lpstr>
      <vt:lpstr>Influencia de las ideas ilustradas en Hispanoamérica.</vt:lpstr>
      <vt:lpstr>Inicios de la Independencia hispanoamericana.</vt:lpstr>
      <vt:lpstr>Inicios de la Independencia hispanoamericana.</vt:lpstr>
      <vt:lpstr>Inicios de la Independencia hispanoamericana.</vt:lpstr>
      <vt:lpstr>Proceso de Independencia en Hispanoamérica.</vt:lpstr>
      <vt:lpstr>Proceso de Independencia en Hispanoamérica.</vt:lpstr>
      <vt:lpstr>Proceso de Independencia en Hispanoamérica.</vt:lpstr>
      <vt:lpstr>Mapa proceso de la Independencia.</vt:lpstr>
      <vt:lpstr>Proceso de Independencia de Chile</vt:lpstr>
      <vt:lpstr>Presentación de PowerPoint</vt:lpstr>
      <vt:lpstr>Preguntas de cierre.</vt:lpstr>
      <vt:lpstr>Preguntas de cierre.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Ilustración</dc:title>
  <dc:creator>Compañía de Danza Sol de América</dc:creator>
  <cp:lastModifiedBy>Compañía de Danza Sol de América</cp:lastModifiedBy>
  <cp:revision>2</cp:revision>
  <dcterms:created xsi:type="dcterms:W3CDTF">2020-11-09T02:35:44Z</dcterms:created>
  <dcterms:modified xsi:type="dcterms:W3CDTF">2020-11-23T16:19:55Z</dcterms:modified>
</cp:coreProperties>
</file>