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8" r:id="rId2"/>
    <p:sldId id="286" r:id="rId3"/>
    <p:sldId id="329" r:id="rId4"/>
    <p:sldId id="330" r:id="rId5"/>
    <p:sldId id="331" r:id="rId6"/>
    <p:sldId id="336" r:id="rId7"/>
    <p:sldId id="260" r:id="rId8"/>
    <p:sldId id="332" r:id="rId9"/>
    <p:sldId id="262" r:id="rId10"/>
    <p:sldId id="264" r:id="rId11"/>
    <p:sldId id="269" r:id="rId12"/>
    <p:sldId id="266" r:id="rId13"/>
    <p:sldId id="333" r:id="rId14"/>
    <p:sldId id="337" r:id="rId15"/>
    <p:sldId id="334" r:id="rId16"/>
    <p:sldId id="338" r:id="rId17"/>
    <p:sldId id="335" r:id="rId18"/>
    <p:sldId id="314" r:id="rId19"/>
    <p:sldId id="339" r:id="rId20"/>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EDF68-A454-4ECE-BAF1-CC45EFDE3E9F}" v="19" dt="2020-11-09T03:45:53.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4660"/>
  </p:normalViewPr>
  <p:slideViewPr>
    <p:cSldViewPr>
      <p:cViewPr varScale="1">
        <p:scale>
          <a:sx n="136" d="100"/>
          <a:sy n="136" d="100"/>
        </p:scale>
        <p:origin x="654" y="13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pañía de Danza Sol de América" userId="fb2d1468578cd37f" providerId="LiveId" clId="{0A5EDF68-A454-4ECE-BAF1-CC45EFDE3E9F}"/>
    <pc:docChg chg="undo custSel mod addSld delSld modSld sldOrd">
      <pc:chgData name="Compañía de Danza Sol de América" userId="fb2d1468578cd37f" providerId="LiveId" clId="{0A5EDF68-A454-4ECE-BAF1-CC45EFDE3E9F}" dt="2020-11-09T04:29:10.089" v="1198"/>
      <pc:docMkLst>
        <pc:docMk/>
      </pc:docMkLst>
      <pc:sldChg chg="modSp add mod ord">
        <pc:chgData name="Compañía de Danza Sol de América" userId="fb2d1468578cd37f" providerId="LiveId" clId="{0A5EDF68-A454-4ECE-BAF1-CC45EFDE3E9F}" dt="2020-11-09T01:48:09.107" v="307" actId="1076"/>
        <pc:sldMkLst>
          <pc:docMk/>
          <pc:sldMk cId="0" sldId="260"/>
        </pc:sldMkLst>
        <pc:spChg chg="mod">
          <ac:chgData name="Compañía de Danza Sol de América" userId="fb2d1468578cd37f" providerId="LiveId" clId="{0A5EDF68-A454-4ECE-BAF1-CC45EFDE3E9F}" dt="2020-11-09T01:47:57.326" v="303" actId="27636"/>
          <ac:spMkLst>
            <pc:docMk/>
            <pc:sldMk cId="0" sldId="260"/>
            <ac:spMk id="5" creationId="{00000000-0000-0000-0000-000000000000}"/>
          </ac:spMkLst>
        </pc:spChg>
        <pc:spChg chg="mod">
          <ac:chgData name="Compañía de Danza Sol de América" userId="fb2d1468578cd37f" providerId="LiveId" clId="{0A5EDF68-A454-4ECE-BAF1-CC45EFDE3E9F}" dt="2020-11-09T01:47:57.310" v="302" actId="27636"/>
          <ac:spMkLst>
            <pc:docMk/>
            <pc:sldMk cId="0" sldId="260"/>
            <ac:spMk id="7" creationId="{00000000-0000-0000-0000-000000000000}"/>
          </ac:spMkLst>
        </pc:spChg>
        <pc:spChg chg="mod">
          <ac:chgData name="Compañía de Danza Sol de América" userId="fb2d1468578cd37f" providerId="LiveId" clId="{0A5EDF68-A454-4ECE-BAF1-CC45EFDE3E9F}" dt="2020-11-09T01:47:57.310" v="301" actId="27636"/>
          <ac:spMkLst>
            <pc:docMk/>
            <pc:sldMk cId="0" sldId="260"/>
            <ac:spMk id="8" creationId="{00000000-0000-0000-0000-000000000000}"/>
          </ac:spMkLst>
        </pc:spChg>
        <pc:picChg chg="mod">
          <ac:chgData name="Compañía de Danza Sol de América" userId="fb2d1468578cd37f" providerId="LiveId" clId="{0A5EDF68-A454-4ECE-BAF1-CC45EFDE3E9F}" dt="2020-11-09T01:48:09.107" v="307" actId="1076"/>
          <ac:picMkLst>
            <pc:docMk/>
            <pc:sldMk cId="0" sldId="260"/>
            <ac:picMk id="25602" creationId="{00000000-0000-0000-0000-000000000000}"/>
          </ac:picMkLst>
        </pc:picChg>
      </pc:sldChg>
      <pc:sldChg chg="modSp add mod">
        <pc:chgData name="Compañía de Danza Sol de América" userId="fb2d1468578cd37f" providerId="LiveId" clId="{0A5EDF68-A454-4ECE-BAF1-CC45EFDE3E9F}" dt="2020-11-09T03:19:11.191" v="994" actId="255"/>
        <pc:sldMkLst>
          <pc:docMk/>
          <pc:sldMk cId="0" sldId="262"/>
        </pc:sldMkLst>
        <pc:spChg chg="mod">
          <ac:chgData name="Compañía de Danza Sol de América" userId="fb2d1468578cd37f" providerId="LiveId" clId="{0A5EDF68-A454-4ECE-BAF1-CC45EFDE3E9F}" dt="2020-11-09T01:55:19.812" v="345" actId="27636"/>
          <ac:spMkLst>
            <pc:docMk/>
            <pc:sldMk cId="0" sldId="262"/>
            <ac:spMk id="3" creationId="{00000000-0000-0000-0000-000000000000}"/>
          </ac:spMkLst>
        </pc:spChg>
        <pc:spChg chg="mod">
          <ac:chgData name="Compañía de Danza Sol de América" userId="fb2d1468578cd37f" providerId="LiveId" clId="{0A5EDF68-A454-4ECE-BAF1-CC45EFDE3E9F}" dt="2020-11-09T03:19:11.191" v="994" actId="255"/>
          <ac:spMkLst>
            <pc:docMk/>
            <pc:sldMk cId="0" sldId="262"/>
            <ac:spMk id="4" creationId="{00000000-0000-0000-0000-000000000000}"/>
          </ac:spMkLst>
        </pc:spChg>
        <pc:spChg chg="mod">
          <ac:chgData name="Compañía de Danza Sol de América" userId="fb2d1468578cd37f" providerId="LiveId" clId="{0A5EDF68-A454-4ECE-BAF1-CC45EFDE3E9F}" dt="2020-11-09T01:55:33.680" v="353" actId="27636"/>
          <ac:spMkLst>
            <pc:docMk/>
            <pc:sldMk cId="0" sldId="262"/>
            <ac:spMk id="5" creationId="{00000000-0000-0000-0000-000000000000}"/>
          </ac:spMkLst>
        </pc:spChg>
        <pc:picChg chg="mod">
          <ac:chgData name="Compañía de Danza Sol de América" userId="fb2d1468578cd37f" providerId="LiveId" clId="{0A5EDF68-A454-4ECE-BAF1-CC45EFDE3E9F}" dt="2020-11-09T01:55:39.148" v="354" actId="1076"/>
          <ac:picMkLst>
            <pc:docMk/>
            <pc:sldMk cId="0" sldId="262"/>
            <ac:picMk id="43010" creationId="{00000000-0000-0000-0000-000000000000}"/>
          </ac:picMkLst>
        </pc:picChg>
      </pc:sldChg>
      <pc:sldChg chg="modSp add mod">
        <pc:chgData name="Compañía de Danza Sol de América" userId="fb2d1468578cd37f" providerId="LiveId" clId="{0A5EDF68-A454-4ECE-BAF1-CC45EFDE3E9F}" dt="2020-11-09T01:57:06.745" v="357" actId="1076"/>
        <pc:sldMkLst>
          <pc:docMk/>
          <pc:sldMk cId="0" sldId="264"/>
        </pc:sldMkLst>
        <pc:spChg chg="mod">
          <ac:chgData name="Compañía de Danza Sol de América" userId="fb2d1468578cd37f" providerId="LiveId" clId="{0A5EDF68-A454-4ECE-BAF1-CC45EFDE3E9F}" dt="2020-11-09T01:55:19.946" v="347" actId="27636"/>
          <ac:spMkLst>
            <pc:docMk/>
            <pc:sldMk cId="0" sldId="264"/>
            <ac:spMk id="3" creationId="{00000000-0000-0000-0000-000000000000}"/>
          </ac:spMkLst>
        </pc:spChg>
        <pc:spChg chg="mod">
          <ac:chgData name="Compañía de Danza Sol de América" userId="fb2d1468578cd37f" providerId="LiveId" clId="{0A5EDF68-A454-4ECE-BAF1-CC45EFDE3E9F}" dt="2020-11-09T01:55:19.961" v="348" actId="27636"/>
          <ac:spMkLst>
            <pc:docMk/>
            <pc:sldMk cId="0" sldId="264"/>
            <ac:spMk id="4" creationId="{00000000-0000-0000-0000-000000000000}"/>
          </ac:spMkLst>
        </pc:spChg>
        <pc:spChg chg="mod">
          <ac:chgData name="Compañía de Danza Sol de América" userId="fb2d1468578cd37f" providerId="LiveId" clId="{0A5EDF68-A454-4ECE-BAF1-CC45EFDE3E9F}" dt="2020-11-09T01:56:59.630" v="356" actId="27636"/>
          <ac:spMkLst>
            <pc:docMk/>
            <pc:sldMk cId="0" sldId="264"/>
            <ac:spMk id="5" creationId="{00000000-0000-0000-0000-000000000000}"/>
          </ac:spMkLst>
        </pc:spChg>
        <pc:picChg chg="mod">
          <ac:chgData name="Compañía de Danza Sol de América" userId="fb2d1468578cd37f" providerId="LiveId" clId="{0A5EDF68-A454-4ECE-BAF1-CC45EFDE3E9F}" dt="2020-11-09T01:57:06.745" v="357" actId="1076"/>
          <ac:picMkLst>
            <pc:docMk/>
            <pc:sldMk cId="0" sldId="264"/>
            <ac:picMk id="45058" creationId="{00000000-0000-0000-0000-000000000000}"/>
          </ac:picMkLst>
        </pc:picChg>
      </pc:sldChg>
      <pc:sldChg chg="modSp add mod">
        <pc:chgData name="Compañía de Danza Sol de América" userId="fb2d1468578cd37f" providerId="LiveId" clId="{0A5EDF68-A454-4ECE-BAF1-CC45EFDE3E9F}" dt="2020-11-09T02:04:08.332" v="362" actId="1076"/>
        <pc:sldMkLst>
          <pc:docMk/>
          <pc:sldMk cId="0" sldId="266"/>
        </pc:sldMkLst>
        <pc:spChg chg="mod">
          <ac:chgData name="Compañía de Danza Sol de América" userId="fb2d1468578cd37f" providerId="LiveId" clId="{0A5EDF68-A454-4ECE-BAF1-CC45EFDE3E9F}" dt="2020-11-09T02:04:08.332" v="362" actId="1076"/>
          <ac:spMkLst>
            <pc:docMk/>
            <pc:sldMk cId="0" sldId="266"/>
            <ac:spMk id="2" creationId="{00000000-0000-0000-0000-000000000000}"/>
          </ac:spMkLst>
        </pc:spChg>
      </pc:sldChg>
      <pc:sldChg chg="modSp add mod">
        <pc:chgData name="Compañía de Danza Sol de América" userId="fb2d1468578cd37f" providerId="LiveId" clId="{0A5EDF68-A454-4ECE-BAF1-CC45EFDE3E9F}" dt="2020-11-09T01:59:06.648" v="360" actId="1076"/>
        <pc:sldMkLst>
          <pc:docMk/>
          <pc:sldMk cId="0" sldId="269"/>
        </pc:sldMkLst>
        <pc:spChg chg="mod">
          <ac:chgData name="Compañía de Danza Sol de América" userId="fb2d1468578cd37f" providerId="LiveId" clId="{0A5EDF68-A454-4ECE-BAF1-CC45EFDE3E9F}" dt="2020-11-09T01:58:56.650" v="359" actId="1076"/>
          <ac:spMkLst>
            <pc:docMk/>
            <pc:sldMk cId="0" sldId="269"/>
            <ac:spMk id="3" creationId="{00000000-0000-0000-0000-000000000000}"/>
          </ac:spMkLst>
        </pc:spChg>
        <pc:spChg chg="mod">
          <ac:chgData name="Compañía de Danza Sol de América" userId="fb2d1468578cd37f" providerId="LiveId" clId="{0A5EDF68-A454-4ECE-BAF1-CC45EFDE3E9F}" dt="2020-11-09T01:55:20.008" v="350" actId="27636"/>
          <ac:spMkLst>
            <pc:docMk/>
            <pc:sldMk cId="0" sldId="269"/>
            <ac:spMk id="4" creationId="{00000000-0000-0000-0000-000000000000}"/>
          </ac:spMkLst>
        </pc:spChg>
        <pc:spChg chg="mod">
          <ac:chgData name="Compañía de Danza Sol de América" userId="fb2d1468578cd37f" providerId="LiveId" clId="{0A5EDF68-A454-4ECE-BAF1-CC45EFDE3E9F}" dt="2020-11-09T01:58:49.484" v="358" actId="14100"/>
          <ac:spMkLst>
            <pc:docMk/>
            <pc:sldMk cId="0" sldId="269"/>
            <ac:spMk id="5" creationId="{00000000-0000-0000-0000-000000000000}"/>
          </ac:spMkLst>
        </pc:spChg>
        <pc:picChg chg="mod">
          <ac:chgData name="Compañía de Danza Sol de América" userId="fb2d1468578cd37f" providerId="LiveId" clId="{0A5EDF68-A454-4ECE-BAF1-CC45EFDE3E9F}" dt="2020-11-09T01:59:06.648" v="360" actId="1076"/>
          <ac:picMkLst>
            <pc:docMk/>
            <pc:sldMk cId="0" sldId="269"/>
            <ac:picMk id="50178" creationId="{00000000-0000-0000-0000-000000000000}"/>
          </ac:picMkLst>
        </pc:picChg>
      </pc:sldChg>
      <pc:sldChg chg="addSp delSp modSp mod">
        <pc:chgData name="Compañía de Danza Sol de América" userId="fb2d1468578cd37f" providerId="LiveId" clId="{0A5EDF68-A454-4ECE-BAF1-CC45EFDE3E9F}" dt="2020-11-09T03:45:53.842" v="1174" actId="14100"/>
        <pc:sldMkLst>
          <pc:docMk/>
          <pc:sldMk cId="0" sldId="278"/>
        </pc:sldMkLst>
        <pc:spChg chg="mod">
          <ac:chgData name="Compañía de Danza Sol de América" userId="fb2d1468578cd37f" providerId="LiveId" clId="{0A5EDF68-A454-4ECE-BAF1-CC45EFDE3E9F}" dt="2020-11-09T01:32:21.604" v="15" actId="20577"/>
          <ac:spMkLst>
            <pc:docMk/>
            <pc:sldMk cId="0" sldId="278"/>
            <ac:spMk id="2" creationId="{00000000-0000-0000-0000-000000000000}"/>
          </ac:spMkLst>
        </pc:spChg>
        <pc:picChg chg="add mod">
          <ac:chgData name="Compañía de Danza Sol de América" userId="fb2d1468578cd37f" providerId="LiveId" clId="{0A5EDF68-A454-4ECE-BAF1-CC45EFDE3E9F}" dt="2020-11-09T02:50:08.569" v="859" actId="14100"/>
          <ac:picMkLst>
            <pc:docMk/>
            <pc:sldMk cId="0" sldId="278"/>
            <ac:picMk id="5" creationId="{27294578-0E3E-4411-AC1C-01B774E2CF38}"/>
          </ac:picMkLst>
        </pc:picChg>
        <pc:picChg chg="add mod">
          <ac:chgData name="Compañía de Danza Sol de América" userId="fb2d1468578cd37f" providerId="LiveId" clId="{0A5EDF68-A454-4ECE-BAF1-CC45EFDE3E9F}" dt="2020-11-09T02:51:06.583" v="872" actId="14100"/>
          <ac:picMkLst>
            <pc:docMk/>
            <pc:sldMk cId="0" sldId="278"/>
            <ac:picMk id="6" creationId="{2E5D745F-99B6-4A12-80FD-CFFE7075E15B}"/>
          </ac:picMkLst>
        </pc:picChg>
        <pc:picChg chg="del">
          <ac:chgData name="Compañía de Danza Sol de América" userId="fb2d1468578cd37f" providerId="LiveId" clId="{0A5EDF68-A454-4ECE-BAF1-CC45EFDE3E9F}" dt="2020-11-09T02:49:47.534" v="852" actId="478"/>
          <ac:picMkLst>
            <pc:docMk/>
            <pc:sldMk cId="0" sldId="278"/>
            <ac:picMk id="14" creationId="{2A6CF669-C801-453D-A2EC-BF778B9D998D}"/>
          </ac:picMkLst>
        </pc:picChg>
        <pc:picChg chg="del">
          <ac:chgData name="Compañía de Danza Sol de América" userId="fb2d1468578cd37f" providerId="LiveId" clId="{0A5EDF68-A454-4ECE-BAF1-CC45EFDE3E9F}" dt="2020-11-09T02:49:53.286" v="855" actId="478"/>
          <ac:picMkLst>
            <pc:docMk/>
            <pc:sldMk cId="0" sldId="278"/>
            <ac:picMk id="15" creationId="{808F803B-CC95-4C4A-AEAF-502E5FFB8346}"/>
          </ac:picMkLst>
        </pc:picChg>
        <pc:picChg chg="del">
          <ac:chgData name="Compañía de Danza Sol de América" userId="fb2d1468578cd37f" providerId="LiveId" clId="{0A5EDF68-A454-4ECE-BAF1-CC45EFDE3E9F}" dt="2020-11-09T02:49:51.511" v="854" actId="478"/>
          <ac:picMkLst>
            <pc:docMk/>
            <pc:sldMk cId="0" sldId="278"/>
            <ac:picMk id="16" creationId="{52852F7D-5632-48F3-AA12-A14A678EE614}"/>
          </ac:picMkLst>
        </pc:picChg>
        <pc:picChg chg="del">
          <ac:chgData name="Compañía de Danza Sol de América" userId="fb2d1468578cd37f" providerId="LiveId" clId="{0A5EDF68-A454-4ECE-BAF1-CC45EFDE3E9F}" dt="2020-11-09T02:49:49.169" v="853" actId="478"/>
          <ac:picMkLst>
            <pc:docMk/>
            <pc:sldMk cId="0" sldId="278"/>
            <ac:picMk id="17" creationId="{EBFC6281-56F2-44DC-B88F-C4C39DEE98A7}"/>
          </ac:picMkLst>
        </pc:picChg>
        <pc:picChg chg="add mod">
          <ac:chgData name="Compañía de Danza Sol de América" userId="fb2d1468578cd37f" providerId="LiveId" clId="{0A5EDF68-A454-4ECE-BAF1-CC45EFDE3E9F}" dt="2020-11-09T02:50:41.887" v="866" actId="14100"/>
          <ac:picMkLst>
            <pc:docMk/>
            <pc:sldMk cId="0" sldId="278"/>
            <ac:picMk id="19" creationId="{5DD20B66-88BF-43C1-BFF9-6BFE5A8FFB09}"/>
          </ac:picMkLst>
        </pc:picChg>
        <pc:picChg chg="add mod">
          <ac:chgData name="Compañía de Danza Sol de América" userId="fb2d1468578cd37f" providerId="LiveId" clId="{0A5EDF68-A454-4ECE-BAF1-CC45EFDE3E9F}" dt="2020-11-09T02:50:50.121" v="869" actId="14100"/>
          <ac:picMkLst>
            <pc:docMk/>
            <pc:sldMk cId="0" sldId="278"/>
            <ac:picMk id="20" creationId="{D6412F3A-8767-451F-8144-16D4219716F7}"/>
          </ac:picMkLst>
        </pc:picChg>
        <pc:picChg chg="add mod">
          <ac:chgData name="Compañía de Danza Sol de América" userId="fb2d1468578cd37f" providerId="LiveId" clId="{0A5EDF68-A454-4ECE-BAF1-CC45EFDE3E9F}" dt="2020-11-09T03:45:53.842" v="1174" actId="14100"/>
          <ac:picMkLst>
            <pc:docMk/>
            <pc:sldMk cId="0" sldId="278"/>
            <ac:picMk id="22" creationId="{D28465D5-DBDD-4C1F-8488-9D3F283DDEEF}"/>
          </ac:picMkLst>
        </pc:picChg>
      </pc:sldChg>
      <pc:sldChg chg="modSp mod">
        <pc:chgData name="Compañía de Danza Sol de América" userId="fb2d1468578cd37f" providerId="LiveId" clId="{0A5EDF68-A454-4ECE-BAF1-CC45EFDE3E9F}" dt="2020-11-09T01:49:38.548" v="323" actId="20577"/>
        <pc:sldMkLst>
          <pc:docMk/>
          <pc:sldMk cId="0" sldId="286"/>
        </pc:sldMkLst>
        <pc:spChg chg="mod">
          <ac:chgData name="Compañía de Danza Sol de América" userId="fb2d1468578cd37f" providerId="LiveId" clId="{0A5EDF68-A454-4ECE-BAF1-CC45EFDE3E9F}" dt="2020-11-09T01:49:38.548" v="323" actId="20577"/>
          <ac:spMkLst>
            <pc:docMk/>
            <pc:sldMk cId="0" sldId="286"/>
            <ac:spMk id="2" creationId="{00000000-0000-0000-0000-000000000000}"/>
          </ac:spMkLst>
        </pc:spChg>
      </pc:sldChg>
      <pc:sldChg chg="addSp delSp modSp mod chgLayout">
        <pc:chgData name="Compañía de Danza Sol de América" userId="fb2d1468578cd37f" providerId="LiveId" clId="{0A5EDF68-A454-4ECE-BAF1-CC45EFDE3E9F}" dt="2020-11-09T04:29:10.089" v="1198"/>
        <pc:sldMkLst>
          <pc:docMk/>
          <pc:sldMk cId="0" sldId="314"/>
        </pc:sldMkLst>
        <pc:spChg chg="del mod ord">
          <ac:chgData name="Compañía de Danza Sol de América" userId="fb2d1468578cd37f" providerId="LiveId" clId="{0A5EDF68-A454-4ECE-BAF1-CC45EFDE3E9F}" dt="2020-11-09T03:36:05.516" v="996" actId="700"/>
          <ac:spMkLst>
            <pc:docMk/>
            <pc:sldMk cId="0" sldId="314"/>
            <ac:spMk id="2" creationId="{00000000-0000-0000-0000-000000000000}"/>
          </ac:spMkLst>
        </pc:spChg>
        <pc:spChg chg="mod ord">
          <ac:chgData name="Compañía de Danza Sol de América" userId="fb2d1468578cd37f" providerId="LiveId" clId="{0A5EDF68-A454-4ECE-BAF1-CC45EFDE3E9F}" dt="2020-11-09T03:36:05.516" v="996" actId="700"/>
          <ac:spMkLst>
            <pc:docMk/>
            <pc:sldMk cId="0" sldId="314"/>
            <ac:spMk id="3" creationId="{00000000-0000-0000-0000-000000000000}"/>
          </ac:spMkLst>
        </pc:spChg>
        <pc:spChg chg="add mod ord">
          <ac:chgData name="Compañía de Danza Sol de América" userId="fb2d1468578cd37f" providerId="LiveId" clId="{0A5EDF68-A454-4ECE-BAF1-CC45EFDE3E9F}" dt="2020-11-09T03:36:05.516" v="996" actId="700"/>
          <ac:spMkLst>
            <pc:docMk/>
            <pc:sldMk cId="0" sldId="314"/>
            <ac:spMk id="4" creationId="{AF08DBE4-AAF5-4A4E-B943-84E267B08B98}"/>
          </ac:spMkLst>
        </pc:spChg>
        <pc:spChg chg="add mod ord">
          <ac:chgData name="Compañía de Danza Sol de América" userId="fb2d1468578cd37f" providerId="LiveId" clId="{0A5EDF68-A454-4ECE-BAF1-CC45EFDE3E9F}" dt="2020-11-09T04:29:10.089" v="1198"/>
          <ac:spMkLst>
            <pc:docMk/>
            <pc:sldMk cId="0" sldId="314"/>
            <ac:spMk id="5" creationId="{BF0BEDE2-9848-4429-8950-144ADA056427}"/>
          </ac:spMkLst>
        </pc:spChg>
        <pc:spChg chg="add mod ord">
          <ac:chgData name="Compañía de Danza Sol de América" userId="fb2d1468578cd37f" providerId="LiveId" clId="{0A5EDF68-A454-4ECE-BAF1-CC45EFDE3E9F}" dt="2020-11-09T03:36:05.516" v="996" actId="700"/>
          <ac:spMkLst>
            <pc:docMk/>
            <pc:sldMk cId="0" sldId="314"/>
            <ac:spMk id="6" creationId="{DDB61C13-17DE-452B-87A1-F01C6E600A90}"/>
          </ac:spMkLst>
        </pc:spChg>
        <pc:spChg chg="add mod ord">
          <ac:chgData name="Compañía de Danza Sol de América" userId="fb2d1468578cd37f" providerId="LiveId" clId="{0A5EDF68-A454-4ECE-BAF1-CC45EFDE3E9F}" dt="2020-11-09T04:29:10.089" v="1198"/>
          <ac:spMkLst>
            <pc:docMk/>
            <pc:sldMk cId="0" sldId="314"/>
            <ac:spMk id="7" creationId="{9F45F8FF-8D49-4330-9151-15FEFB3CF21B}"/>
          </ac:spMkLst>
        </pc:spChg>
      </pc:sldChg>
      <pc:sldChg chg="del">
        <pc:chgData name="Compañía de Danza Sol de América" userId="fb2d1468578cd37f" providerId="LiveId" clId="{0A5EDF68-A454-4ECE-BAF1-CC45EFDE3E9F}" dt="2020-11-09T01:33:19.104" v="142" actId="47"/>
        <pc:sldMkLst>
          <pc:docMk/>
          <pc:sldMk cId="3244961460" sldId="315"/>
        </pc:sldMkLst>
      </pc:sldChg>
      <pc:sldChg chg="del">
        <pc:chgData name="Compañía de Danza Sol de América" userId="fb2d1468578cd37f" providerId="LiveId" clId="{0A5EDF68-A454-4ECE-BAF1-CC45EFDE3E9F}" dt="2020-11-09T01:33:19.104" v="142" actId="47"/>
        <pc:sldMkLst>
          <pc:docMk/>
          <pc:sldMk cId="1306595222" sldId="316"/>
        </pc:sldMkLst>
      </pc:sldChg>
      <pc:sldChg chg="del">
        <pc:chgData name="Compañía de Danza Sol de América" userId="fb2d1468578cd37f" providerId="LiveId" clId="{0A5EDF68-A454-4ECE-BAF1-CC45EFDE3E9F}" dt="2020-11-09T01:33:19.104" v="142" actId="47"/>
        <pc:sldMkLst>
          <pc:docMk/>
          <pc:sldMk cId="3677864322" sldId="317"/>
        </pc:sldMkLst>
      </pc:sldChg>
      <pc:sldChg chg="del">
        <pc:chgData name="Compañía de Danza Sol de América" userId="fb2d1468578cd37f" providerId="LiveId" clId="{0A5EDF68-A454-4ECE-BAF1-CC45EFDE3E9F}" dt="2020-11-09T01:33:19.104" v="142" actId="47"/>
        <pc:sldMkLst>
          <pc:docMk/>
          <pc:sldMk cId="172263207" sldId="318"/>
        </pc:sldMkLst>
      </pc:sldChg>
      <pc:sldChg chg="del">
        <pc:chgData name="Compañía de Danza Sol de América" userId="fb2d1468578cd37f" providerId="LiveId" clId="{0A5EDF68-A454-4ECE-BAF1-CC45EFDE3E9F}" dt="2020-11-09T01:33:19.104" v="142" actId="47"/>
        <pc:sldMkLst>
          <pc:docMk/>
          <pc:sldMk cId="1870482274" sldId="319"/>
        </pc:sldMkLst>
      </pc:sldChg>
      <pc:sldChg chg="del">
        <pc:chgData name="Compañía de Danza Sol de América" userId="fb2d1468578cd37f" providerId="LiveId" clId="{0A5EDF68-A454-4ECE-BAF1-CC45EFDE3E9F}" dt="2020-11-09T01:33:19.104" v="142" actId="47"/>
        <pc:sldMkLst>
          <pc:docMk/>
          <pc:sldMk cId="1623774140" sldId="320"/>
        </pc:sldMkLst>
      </pc:sldChg>
      <pc:sldChg chg="del">
        <pc:chgData name="Compañía de Danza Sol de América" userId="fb2d1468578cd37f" providerId="LiveId" clId="{0A5EDF68-A454-4ECE-BAF1-CC45EFDE3E9F}" dt="2020-11-09T01:33:19.104" v="142" actId="47"/>
        <pc:sldMkLst>
          <pc:docMk/>
          <pc:sldMk cId="2165735500" sldId="321"/>
        </pc:sldMkLst>
      </pc:sldChg>
      <pc:sldChg chg="del">
        <pc:chgData name="Compañía de Danza Sol de América" userId="fb2d1468578cd37f" providerId="LiveId" clId="{0A5EDF68-A454-4ECE-BAF1-CC45EFDE3E9F}" dt="2020-11-09T01:33:19.104" v="142" actId="47"/>
        <pc:sldMkLst>
          <pc:docMk/>
          <pc:sldMk cId="3603235795" sldId="322"/>
        </pc:sldMkLst>
      </pc:sldChg>
      <pc:sldChg chg="del">
        <pc:chgData name="Compañía de Danza Sol de América" userId="fb2d1468578cd37f" providerId="LiveId" clId="{0A5EDF68-A454-4ECE-BAF1-CC45EFDE3E9F}" dt="2020-11-09T01:33:19.104" v="142" actId="47"/>
        <pc:sldMkLst>
          <pc:docMk/>
          <pc:sldMk cId="142808631" sldId="323"/>
        </pc:sldMkLst>
      </pc:sldChg>
      <pc:sldChg chg="del">
        <pc:chgData name="Compañía de Danza Sol de América" userId="fb2d1468578cd37f" providerId="LiveId" clId="{0A5EDF68-A454-4ECE-BAF1-CC45EFDE3E9F}" dt="2020-11-09T01:33:19.104" v="142" actId="47"/>
        <pc:sldMkLst>
          <pc:docMk/>
          <pc:sldMk cId="2531503552" sldId="324"/>
        </pc:sldMkLst>
      </pc:sldChg>
      <pc:sldChg chg="del">
        <pc:chgData name="Compañía de Danza Sol de América" userId="fb2d1468578cd37f" providerId="LiveId" clId="{0A5EDF68-A454-4ECE-BAF1-CC45EFDE3E9F}" dt="2020-11-09T01:33:19.104" v="142" actId="47"/>
        <pc:sldMkLst>
          <pc:docMk/>
          <pc:sldMk cId="3180272902" sldId="325"/>
        </pc:sldMkLst>
      </pc:sldChg>
      <pc:sldChg chg="del">
        <pc:chgData name="Compañía de Danza Sol de América" userId="fb2d1468578cd37f" providerId="LiveId" clId="{0A5EDF68-A454-4ECE-BAF1-CC45EFDE3E9F}" dt="2020-11-09T01:33:19.104" v="142" actId="47"/>
        <pc:sldMkLst>
          <pc:docMk/>
          <pc:sldMk cId="4118597986" sldId="326"/>
        </pc:sldMkLst>
      </pc:sldChg>
      <pc:sldChg chg="del">
        <pc:chgData name="Compañía de Danza Sol de América" userId="fb2d1468578cd37f" providerId="LiveId" clId="{0A5EDF68-A454-4ECE-BAF1-CC45EFDE3E9F}" dt="2020-11-09T01:33:19.104" v="142" actId="47"/>
        <pc:sldMkLst>
          <pc:docMk/>
          <pc:sldMk cId="3712181237" sldId="327"/>
        </pc:sldMkLst>
      </pc:sldChg>
      <pc:sldChg chg="del">
        <pc:chgData name="Compañía de Danza Sol de América" userId="fb2d1468578cd37f" providerId="LiveId" clId="{0A5EDF68-A454-4ECE-BAF1-CC45EFDE3E9F}" dt="2020-11-09T01:33:19.104" v="142" actId="47"/>
        <pc:sldMkLst>
          <pc:docMk/>
          <pc:sldMk cId="3070451837" sldId="328"/>
        </pc:sldMkLst>
      </pc:sldChg>
      <pc:sldChg chg="addSp modSp new mod">
        <pc:chgData name="Compañía de Danza Sol de América" userId="fb2d1468578cd37f" providerId="LiveId" clId="{0A5EDF68-A454-4ECE-BAF1-CC45EFDE3E9F}" dt="2020-11-09T03:45:30.831" v="1171" actId="1076"/>
        <pc:sldMkLst>
          <pc:docMk/>
          <pc:sldMk cId="1795995242" sldId="329"/>
        </pc:sldMkLst>
        <pc:spChg chg="mod">
          <ac:chgData name="Compañía de Danza Sol de América" userId="fb2d1468578cd37f" providerId="LiveId" clId="{0A5EDF68-A454-4ECE-BAF1-CC45EFDE3E9F}" dt="2020-11-09T01:49:46.701" v="332" actId="20577"/>
          <ac:spMkLst>
            <pc:docMk/>
            <pc:sldMk cId="1795995242" sldId="329"/>
            <ac:spMk id="2" creationId="{067C734F-108F-4EA4-8D6A-AF4C51E2DEA7}"/>
          </ac:spMkLst>
        </pc:spChg>
        <pc:spChg chg="mod">
          <ac:chgData name="Compañía de Danza Sol de América" userId="fb2d1468578cd37f" providerId="LiveId" clId="{0A5EDF68-A454-4ECE-BAF1-CC45EFDE3E9F}" dt="2020-11-09T01:32:43.024" v="47" actId="20577"/>
          <ac:spMkLst>
            <pc:docMk/>
            <pc:sldMk cId="1795995242" sldId="329"/>
            <ac:spMk id="3" creationId="{456E380B-2299-46C1-A49D-F5BF1D0C5F80}"/>
          </ac:spMkLst>
        </pc:spChg>
        <pc:picChg chg="add mod">
          <ac:chgData name="Compañía de Danza Sol de América" userId="fb2d1468578cd37f" providerId="LiveId" clId="{0A5EDF68-A454-4ECE-BAF1-CC45EFDE3E9F}" dt="2020-11-09T03:45:30.831" v="1171" actId="1076"/>
          <ac:picMkLst>
            <pc:docMk/>
            <pc:sldMk cId="1795995242" sldId="329"/>
            <ac:picMk id="5" creationId="{0D67589A-1EC5-4A5C-8279-C76E9318B474}"/>
          </ac:picMkLst>
        </pc:picChg>
      </pc:sldChg>
      <pc:sldChg chg="addSp delSp modSp new mod">
        <pc:chgData name="Compañía de Danza Sol de América" userId="fb2d1468578cd37f" providerId="LiveId" clId="{0A5EDF68-A454-4ECE-BAF1-CC45EFDE3E9F}" dt="2020-11-09T03:45:17.551" v="1166" actId="21"/>
        <pc:sldMkLst>
          <pc:docMk/>
          <pc:sldMk cId="1915354596" sldId="330"/>
        </pc:sldMkLst>
        <pc:spChg chg="mod">
          <ac:chgData name="Compañía de Danza Sol de América" userId="fb2d1468578cd37f" providerId="LiveId" clId="{0A5EDF68-A454-4ECE-BAF1-CC45EFDE3E9F}" dt="2020-11-09T03:15:21.653" v="981" actId="207"/>
          <ac:spMkLst>
            <pc:docMk/>
            <pc:sldMk cId="1915354596" sldId="330"/>
            <ac:spMk id="2" creationId="{82FC7209-AE82-40DD-9182-22618C9363B2}"/>
          </ac:spMkLst>
        </pc:spChg>
        <pc:spChg chg="mod">
          <ac:chgData name="Compañía de Danza Sol de América" userId="fb2d1468578cd37f" providerId="LiveId" clId="{0A5EDF68-A454-4ECE-BAF1-CC45EFDE3E9F}" dt="2020-11-09T01:33:11.735" v="141" actId="20577"/>
          <ac:spMkLst>
            <pc:docMk/>
            <pc:sldMk cId="1915354596" sldId="330"/>
            <ac:spMk id="3" creationId="{0187B72E-0E93-4D1B-83A5-64052C92CAEA}"/>
          </ac:spMkLst>
        </pc:spChg>
        <pc:picChg chg="add del mod">
          <ac:chgData name="Compañía de Danza Sol de América" userId="fb2d1468578cd37f" providerId="LiveId" clId="{0A5EDF68-A454-4ECE-BAF1-CC45EFDE3E9F}" dt="2020-11-09T03:45:17.551" v="1166" actId="21"/>
          <ac:picMkLst>
            <pc:docMk/>
            <pc:sldMk cId="1915354596" sldId="330"/>
            <ac:picMk id="5" creationId="{E1028750-C06A-4C01-B881-09C63B30FB57}"/>
          </ac:picMkLst>
        </pc:picChg>
      </pc:sldChg>
      <pc:sldChg chg="modSp new mod">
        <pc:chgData name="Compañía de Danza Sol de América" userId="fb2d1468578cd37f" providerId="LiveId" clId="{0A5EDF68-A454-4ECE-BAF1-CC45EFDE3E9F}" dt="2020-11-09T01:40:54.974" v="229" actId="27636"/>
        <pc:sldMkLst>
          <pc:docMk/>
          <pc:sldMk cId="2103611394" sldId="331"/>
        </pc:sldMkLst>
        <pc:spChg chg="mod">
          <ac:chgData name="Compañía de Danza Sol de América" userId="fb2d1468578cd37f" providerId="LiveId" clId="{0A5EDF68-A454-4ECE-BAF1-CC45EFDE3E9F}" dt="2020-11-09T01:40:54.974" v="229" actId="27636"/>
          <ac:spMkLst>
            <pc:docMk/>
            <pc:sldMk cId="2103611394" sldId="331"/>
            <ac:spMk id="2" creationId="{69EF4C1A-58E6-4C91-91D0-4153AA4F1227}"/>
          </ac:spMkLst>
        </pc:spChg>
        <pc:spChg chg="mod">
          <ac:chgData name="Compañía de Danza Sol de América" userId="fb2d1468578cd37f" providerId="LiveId" clId="{0A5EDF68-A454-4ECE-BAF1-CC45EFDE3E9F}" dt="2020-11-09T01:35:43.148" v="164" actId="20577"/>
          <ac:spMkLst>
            <pc:docMk/>
            <pc:sldMk cId="2103611394" sldId="331"/>
            <ac:spMk id="3" creationId="{24CF0ADF-798E-4461-9864-438FD46C90FF}"/>
          </ac:spMkLst>
        </pc:spChg>
      </pc:sldChg>
      <pc:sldChg chg="modSp new mod">
        <pc:chgData name="Compañía de Danza Sol de América" userId="fb2d1468578cd37f" providerId="LiveId" clId="{0A5EDF68-A454-4ECE-BAF1-CC45EFDE3E9F}" dt="2020-11-09T02:12:08.626" v="372" actId="113"/>
        <pc:sldMkLst>
          <pc:docMk/>
          <pc:sldMk cId="352555680" sldId="332"/>
        </pc:sldMkLst>
        <pc:spChg chg="mod">
          <ac:chgData name="Compañía de Danza Sol de América" userId="fb2d1468578cd37f" providerId="LiveId" clId="{0A5EDF68-A454-4ECE-BAF1-CC45EFDE3E9F}" dt="2020-11-09T02:12:08.626" v="372" actId="113"/>
          <ac:spMkLst>
            <pc:docMk/>
            <pc:sldMk cId="352555680" sldId="332"/>
            <ac:spMk id="2" creationId="{65B2EB06-078A-4265-95F5-A676A129CC06}"/>
          </ac:spMkLst>
        </pc:spChg>
        <pc:spChg chg="mod">
          <ac:chgData name="Compañía de Danza Sol de América" userId="fb2d1468578cd37f" providerId="LiveId" clId="{0A5EDF68-A454-4ECE-BAF1-CC45EFDE3E9F}" dt="2020-11-09T01:44:06.904" v="283" actId="20577"/>
          <ac:spMkLst>
            <pc:docMk/>
            <pc:sldMk cId="352555680" sldId="332"/>
            <ac:spMk id="3" creationId="{EA16ABCD-BA38-4BE3-BDA0-A3AF7A9F31E1}"/>
          </ac:spMkLst>
        </pc:spChg>
      </pc:sldChg>
      <pc:sldChg chg="modSp new mod">
        <pc:chgData name="Compañía de Danza Sol de América" userId="fb2d1468578cd37f" providerId="LiveId" clId="{0A5EDF68-A454-4ECE-BAF1-CC45EFDE3E9F}" dt="2020-11-09T02:31:34.143" v="563" actId="403"/>
        <pc:sldMkLst>
          <pc:docMk/>
          <pc:sldMk cId="3104827188" sldId="333"/>
        </pc:sldMkLst>
        <pc:spChg chg="mod">
          <ac:chgData name="Compañía de Danza Sol de América" userId="fb2d1468578cd37f" providerId="LiveId" clId="{0A5EDF68-A454-4ECE-BAF1-CC45EFDE3E9F}" dt="2020-11-09T02:31:34.143" v="563" actId="403"/>
          <ac:spMkLst>
            <pc:docMk/>
            <pc:sldMk cId="3104827188" sldId="333"/>
            <ac:spMk id="2" creationId="{2D8AF0C8-7D3F-4C97-A473-81CA91077C40}"/>
          </ac:spMkLst>
        </pc:spChg>
        <pc:spChg chg="mod">
          <ac:chgData name="Compañía de Danza Sol de América" userId="fb2d1468578cd37f" providerId="LiveId" clId="{0A5EDF68-A454-4ECE-BAF1-CC45EFDE3E9F}" dt="2020-11-09T02:13:21.470" v="441" actId="20577"/>
          <ac:spMkLst>
            <pc:docMk/>
            <pc:sldMk cId="3104827188" sldId="333"/>
            <ac:spMk id="3" creationId="{3C91395B-F424-47EC-9CDB-7B4B33D07C2B}"/>
          </ac:spMkLst>
        </pc:spChg>
      </pc:sldChg>
      <pc:sldChg chg="addSp delSp modSp new mod chgLayout">
        <pc:chgData name="Compañía de Danza Sol de América" userId="fb2d1468578cd37f" providerId="LiveId" clId="{0A5EDF68-A454-4ECE-BAF1-CC45EFDE3E9F}" dt="2020-11-09T03:21:34.304" v="995" actId="113"/>
        <pc:sldMkLst>
          <pc:docMk/>
          <pc:sldMk cId="2816018013" sldId="334"/>
        </pc:sldMkLst>
        <pc:spChg chg="mod ord">
          <ac:chgData name="Compañía de Danza Sol de América" userId="fb2d1468578cd37f" providerId="LiveId" clId="{0A5EDF68-A454-4ECE-BAF1-CC45EFDE3E9F}" dt="2020-11-09T03:21:34.304" v="995" actId="113"/>
          <ac:spMkLst>
            <pc:docMk/>
            <pc:sldMk cId="2816018013" sldId="334"/>
            <ac:spMk id="2" creationId="{4621F0B3-68E2-4344-931D-D293024CD6AD}"/>
          </ac:spMkLst>
        </pc:spChg>
        <pc:spChg chg="mod">
          <ac:chgData name="Compañía de Danza Sol de América" userId="fb2d1468578cd37f" providerId="LiveId" clId="{0A5EDF68-A454-4ECE-BAF1-CC45EFDE3E9F}" dt="2020-11-09T02:35:44.256" v="700" actId="26606"/>
          <ac:spMkLst>
            <pc:docMk/>
            <pc:sldMk cId="2816018013" sldId="334"/>
            <ac:spMk id="3" creationId="{E93EC9F0-99F5-4992-99E1-49B122221EE8}"/>
          </ac:spMkLst>
        </pc:spChg>
        <pc:spChg chg="add mod">
          <ac:chgData name="Compañía de Danza Sol de América" userId="fb2d1468578cd37f" providerId="LiveId" clId="{0A5EDF68-A454-4ECE-BAF1-CC45EFDE3E9F}" dt="2020-11-09T02:37:19.352" v="792" actId="20577"/>
          <ac:spMkLst>
            <pc:docMk/>
            <pc:sldMk cId="2816018013" sldId="334"/>
            <ac:spMk id="10" creationId="{2685F35D-70FD-441F-8F58-6AF8824C3B5C}"/>
          </ac:spMkLst>
        </pc:spChg>
        <pc:spChg chg="add del mod">
          <ac:chgData name="Compañía de Danza Sol de América" userId="fb2d1468578cd37f" providerId="LiveId" clId="{0A5EDF68-A454-4ECE-BAF1-CC45EFDE3E9F}" dt="2020-11-09T02:35:52.870" v="701" actId="478"/>
          <ac:spMkLst>
            <pc:docMk/>
            <pc:sldMk cId="2816018013" sldId="334"/>
            <ac:spMk id="12" creationId="{FFE69945-90C5-4BEF-904D-8243BA5D5E70}"/>
          </ac:spMkLst>
        </pc:spChg>
        <pc:picChg chg="add mod">
          <ac:chgData name="Compañía de Danza Sol de América" userId="fb2d1468578cd37f" providerId="LiveId" clId="{0A5EDF68-A454-4ECE-BAF1-CC45EFDE3E9F}" dt="2020-11-09T02:35:44.256" v="700" actId="26606"/>
          <ac:picMkLst>
            <pc:docMk/>
            <pc:sldMk cId="2816018013" sldId="334"/>
            <ac:picMk id="5" creationId="{4C13E756-AA13-4488-841A-9AFEDEEBBF41}"/>
          </ac:picMkLst>
        </pc:picChg>
      </pc:sldChg>
      <pc:sldChg chg="addSp delSp modSp new mod chgLayout">
        <pc:chgData name="Compañía de Danza Sol de América" userId="fb2d1468578cd37f" providerId="LiveId" clId="{0A5EDF68-A454-4ECE-BAF1-CC45EFDE3E9F}" dt="2020-11-09T02:53:34.833" v="930" actId="113"/>
        <pc:sldMkLst>
          <pc:docMk/>
          <pc:sldMk cId="2287615432" sldId="335"/>
        </pc:sldMkLst>
        <pc:spChg chg="mod ord">
          <ac:chgData name="Compañía de Danza Sol de América" userId="fb2d1468578cd37f" providerId="LiveId" clId="{0A5EDF68-A454-4ECE-BAF1-CC45EFDE3E9F}" dt="2020-11-09T02:53:34.833" v="930" actId="113"/>
          <ac:spMkLst>
            <pc:docMk/>
            <pc:sldMk cId="2287615432" sldId="335"/>
            <ac:spMk id="2" creationId="{C37FF82A-4582-4817-A8A5-3745FD67754E}"/>
          </ac:spMkLst>
        </pc:spChg>
        <pc:spChg chg="mod ord">
          <ac:chgData name="Compañía de Danza Sol de América" userId="fb2d1468578cd37f" providerId="LiveId" clId="{0A5EDF68-A454-4ECE-BAF1-CC45EFDE3E9F}" dt="2020-11-09T02:44:04.186" v="844" actId="700"/>
          <ac:spMkLst>
            <pc:docMk/>
            <pc:sldMk cId="2287615432" sldId="335"/>
            <ac:spMk id="3" creationId="{EC9A9C84-6D72-4DB7-91B1-77079E2AC5AB}"/>
          </ac:spMkLst>
        </pc:spChg>
        <pc:spChg chg="add del mod ord">
          <ac:chgData name="Compañía de Danza Sol de América" userId="fb2d1468578cd37f" providerId="LiveId" clId="{0A5EDF68-A454-4ECE-BAF1-CC45EFDE3E9F}" dt="2020-11-09T02:44:08.163" v="847" actId="478"/>
          <ac:spMkLst>
            <pc:docMk/>
            <pc:sldMk cId="2287615432" sldId="335"/>
            <ac:spMk id="4" creationId="{09EA3950-AFF3-446A-ACDA-FCEB4EDA395A}"/>
          </ac:spMkLst>
        </pc:spChg>
        <pc:spChg chg="add mod ord">
          <ac:chgData name="Compañía de Danza Sol de América" userId="fb2d1468578cd37f" providerId="LiveId" clId="{0A5EDF68-A454-4ECE-BAF1-CC45EFDE3E9F}" dt="2020-11-09T02:52:45.665" v="918" actId="114"/>
          <ac:spMkLst>
            <pc:docMk/>
            <pc:sldMk cId="2287615432" sldId="335"/>
            <ac:spMk id="5" creationId="{5EB6E510-1071-4D00-B102-143FF7B0FF86}"/>
          </ac:spMkLst>
        </pc:spChg>
        <pc:spChg chg="add del mod ord">
          <ac:chgData name="Compañía de Danza Sol de América" userId="fb2d1468578cd37f" providerId="LiveId" clId="{0A5EDF68-A454-4ECE-BAF1-CC45EFDE3E9F}" dt="2020-11-09T02:52:07.095" v="873"/>
          <ac:spMkLst>
            <pc:docMk/>
            <pc:sldMk cId="2287615432" sldId="335"/>
            <ac:spMk id="6" creationId="{54B49488-8962-4D61-9A6A-8A7E4CE82660}"/>
          </ac:spMkLst>
        </pc:spChg>
        <pc:picChg chg="add mod">
          <ac:chgData name="Compañía de Danza Sol de América" userId="fb2d1468578cd37f" providerId="LiveId" clId="{0A5EDF68-A454-4ECE-BAF1-CC45EFDE3E9F}" dt="2020-11-09T02:52:07.095" v="873"/>
          <ac:picMkLst>
            <pc:docMk/>
            <pc:sldMk cId="2287615432" sldId="335"/>
            <ac:picMk id="3074" creationId="{494EBD97-497E-4673-8752-7A4C5A7C83AD}"/>
          </ac:picMkLst>
        </pc:picChg>
      </pc:sldChg>
      <pc:sldChg chg="addSp delSp modSp new mod">
        <pc:chgData name="Compañía de Danza Sol de América" userId="fb2d1468578cd37f" providerId="LiveId" clId="{0A5EDF68-A454-4ECE-BAF1-CC45EFDE3E9F}" dt="2020-11-09T01:43:25.193" v="248" actId="20577"/>
        <pc:sldMkLst>
          <pc:docMk/>
          <pc:sldMk cId="3014309434" sldId="336"/>
        </pc:sldMkLst>
        <pc:spChg chg="del">
          <ac:chgData name="Compañía de Danza Sol de América" userId="fb2d1468578cd37f" providerId="LiveId" clId="{0A5EDF68-A454-4ECE-BAF1-CC45EFDE3E9F}" dt="2020-11-09T01:43:06.752" v="231" actId="22"/>
          <ac:spMkLst>
            <pc:docMk/>
            <pc:sldMk cId="3014309434" sldId="336"/>
            <ac:spMk id="2" creationId="{6EAE0F2E-9096-47CF-9A55-5BA9E99D80F1}"/>
          </ac:spMkLst>
        </pc:spChg>
        <pc:spChg chg="mod">
          <ac:chgData name="Compañía de Danza Sol de América" userId="fb2d1468578cd37f" providerId="LiveId" clId="{0A5EDF68-A454-4ECE-BAF1-CC45EFDE3E9F}" dt="2020-11-09T01:43:25.193" v="248" actId="20577"/>
          <ac:spMkLst>
            <pc:docMk/>
            <pc:sldMk cId="3014309434" sldId="336"/>
            <ac:spMk id="3" creationId="{4BFAEEB3-3E68-465F-891D-DABFB6882F2B}"/>
          </ac:spMkLst>
        </pc:spChg>
        <pc:picChg chg="add mod ord">
          <ac:chgData name="Compañía de Danza Sol de América" userId="fb2d1468578cd37f" providerId="LiveId" clId="{0A5EDF68-A454-4ECE-BAF1-CC45EFDE3E9F}" dt="2020-11-09T01:43:06.752" v="231" actId="22"/>
          <ac:picMkLst>
            <pc:docMk/>
            <pc:sldMk cId="3014309434" sldId="336"/>
            <ac:picMk id="5" creationId="{F444599B-058D-4F28-A219-F79A377F525A}"/>
          </ac:picMkLst>
        </pc:picChg>
      </pc:sldChg>
      <pc:sldChg chg="addSp delSp modSp new del mod">
        <pc:chgData name="Compañía de Danza Sol de América" userId="fb2d1468578cd37f" providerId="LiveId" clId="{0A5EDF68-A454-4ECE-BAF1-CC45EFDE3E9F}" dt="2020-11-09T01:52:34.063" v="341" actId="47"/>
        <pc:sldMkLst>
          <pc:docMk/>
          <pc:sldMk cId="1272736225" sldId="337"/>
        </pc:sldMkLst>
        <pc:spChg chg="del">
          <ac:chgData name="Compañía de Danza Sol de América" userId="fb2d1468578cd37f" providerId="LiveId" clId="{0A5EDF68-A454-4ECE-BAF1-CC45EFDE3E9F}" dt="2020-11-09T01:52:15.824" v="339" actId="22"/>
          <ac:spMkLst>
            <pc:docMk/>
            <pc:sldMk cId="1272736225" sldId="337"/>
            <ac:spMk id="2" creationId="{7C647C28-6368-415D-95CF-EBAC965C82CD}"/>
          </ac:spMkLst>
        </pc:spChg>
        <pc:spChg chg="add mod">
          <ac:chgData name="Compañía de Danza Sol de América" userId="fb2d1468578cd37f" providerId="LiveId" clId="{0A5EDF68-A454-4ECE-BAF1-CC45EFDE3E9F}" dt="2020-11-09T01:52:21.864" v="340" actId="478"/>
          <ac:spMkLst>
            <pc:docMk/>
            <pc:sldMk cId="1272736225" sldId="337"/>
            <ac:spMk id="7" creationId="{A606D487-91EC-4B57-9EA1-4FEF3B00B873}"/>
          </ac:spMkLst>
        </pc:spChg>
        <pc:picChg chg="add del mod ord">
          <ac:chgData name="Compañía de Danza Sol de América" userId="fb2d1468578cd37f" providerId="LiveId" clId="{0A5EDF68-A454-4ECE-BAF1-CC45EFDE3E9F}" dt="2020-11-09T01:52:21.864" v="340" actId="478"/>
          <ac:picMkLst>
            <pc:docMk/>
            <pc:sldMk cId="1272736225" sldId="337"/>
            <ac:picMk id="5" creationId="{1A7CB498-EF04-48D3-B6C2-E780CC013B9B}"/>
          </ac:picMkLst>
        </pc:picChg>
      </pc:sldChg>
      <pc:sldChg chg="new del">
        <pc:chgData name="Compañía de Danza Sol de América" userId="fb2d1468578cd37f" providerId="LiveId" clId="{0A5EDF68-A454-4ECE-BAF1-CC45EFDE3E9F}" dt="2020-11-09T01:49:53.641" v="333" actId="47"/>
        <pc:sldMkLst>
          <pc:docMk/>
          <pc:sldMk cId="1745401411" sldId="337"/>
        </pc:sldMkLst>
      </pc:sldChg>
      <pc:sldChg chg="new del">
        <pc:chgData name="Compañía de Danza Sol de América" userId="fb2d1468578cd37f" providerId="LiveId" clId="{0A5EDF68-A454-4ECE-BAF1-CC45EFDE3E9F}" dt="2020-11-09T02:08:59.441" v="363" actId="47"/>
        <pc:sldMkLst>
          <pc:docMk/>
          <pc:sldMk cId="2446410437" sldId="337"/>
        </pc:sldMkLst>
      </pc:sldChg>
      <pc:sldChg chg="addSp delSp modSp new mod chgLayout">
        <pc:chgData name="Compañía de Danza Sol de América" userId="fb2d1468578cd37f" providerId="LiveId" clId="{0A5EDF68-A454-4ECE-BAF1-CC45EFDE3E9F}" dt="2020-11-09T02:31:41.971" v="565" actId="27636"/>
        <pc:sldMkLst>
          <pc:docMk/>
          <pc:sldMk cId="2599941884" sldId="337"/>
        </pc:sldMkLst>
        <pc:spChg chg="del mod ord">
          <ac:chgData name="Compañía de Danza Sol de América" userId="fb2d1468578cd37f" providerId="LiveId" clId="{0A5EDF68-A454-4ECE-BAF1-CC45EFDE3E9F}" dt="2020-11-09T02:30:10.203" v="479" actId="700"/>
          <ac:spMkLst>
            <pc:docMk/>
            <pc:sldMk cId="2599941884" sldId="337"/>
            <ac:spMk id="2" creationId="{8DB5290D-494B-4376-B8F0-C92D70592AE6}"/>
          </ac:spMkLst>
        </pc:spChg>
        <pc:spChg chg="del mod ord">
          <ac:chgData name="Compañía de Danza Sol de América" userId="fb2d1468578cd37f" providerId="LiveId" clId="{0A5EDF68-A454-4ECE-BAF1-CC45EFDE3E9F}" dt="2020-11-09T02:30:10.203" v="479" actId="700"/>
          <ac:spMkLst>
            <pc:docMk/>
            <pc:sldMk cId="2599941884" sldId="337"/>
            <ac:spMk id="3" creationId="{CD1AAEB5-FA35-4324-9574-6FC117790628}"/>
          </ac:spMkLst>
        </pc:spChg>
        <pc:spChg chg="add mod ord">
          <ac:chgData name="Compañía de Danza Sol de América" userId="fb2d1468578cd37f" providerId="LiveId" clId="{0A5EDF68-A454-4ECE-BAF1-CC45EFDE3E9F}" dt="2020-11-09T02:31:41.971" v="565" actId="27636"/>
          <ac:spMkLst>
            <pc:docMk/>
            <pc:sldMk cId="2599941884" sldId="337"/>
            <ac:spMk id="4" creationId="{C2CA3676-8699-4FE4-AC94-02E98D9B5517}"/>
          </ac:spMkLst>
        </pc:spChg>
        <pc:spChg chg="add mod ord">
          <ac:chgData name="Compañía de Danza Sol de América" userId="fb2d1468578cd37f" providerId="LiveId" clId="{0A5EDF68-A454-4ECE-BAF1-CC45EFDE3E9F}" dt="2020-11-09T02:31:02.051" v="550" actId="27636"/>
          <ac:spMkLst>
            <pc:docMk/>
            <pc:sldMk cId="2599941884" sldId="337"/>
            <ac:spMk id="5" creationId="{F26573E8-329B-477C-8BD9-64DE369AB030}"/>
          </ac:spMkLst>
        </pc:spChg>
        <pc:spChg chg="add del mod ord">
          <ac:chgData name="Compañía de Danza Sol de América" userId="fb2d1468578cd37f" providerId="LiveId" clId="{0A5EDF68-A454-4ECE-BAF1-CC45EFDE3E9F}" dt="2020-11-09T02:30:17.667" v="480"/>
          <ac:spMkLst>
            <pc:docMk/>
            <pc:sldMk cId="2599941884" sldId="337"/>
            <ac:spMk id="6" creationId="{21E7908F-BEFB-4C63-9C61-FDF138402B72}"/>
          </ac:spMkLst>
        </pc:spChg>
        <pc:spChg chg="add del mod ord">
          <ac:chgData name="Compañía de Danza Sol de América" userId="fb2d1468578cd37f" providerId="LiveId" clId="{0A5EDF68-A454-4ECE-BAF1-CC45EFDE3E9F}" dt="2020-11-09T02:31:14.919" v="556" actId="478"/>
          <ac:spMkLst>
            <pc:docMk/>
            <pc:sldMk cId="2599941884" sldId="337"/>
            <ac:spMk id="7" creationId="{68C54ED0-97B2-4A07-B115-E204FD2AA26B}"/>
          </ac:spMkLst>
        </pc:spChg>
        <pc:spChg chg="add mod ord">
          <ac:chgData name="Compañía de Danza Sol de América" userId="fb2d1468578cd37f" providerId="LiveId" clId="{0A5EDF68-A454-4ECE-BAF1-CC45EFDE3E9F}" dt="2020-11-09T02:31:21.386" v="559" actId="123"/>
          <ac:spMkLst>
            <pc:docMk/>
            <pc:sldMk cId="2599941884" sldId="337"/>
            <ac:spMk id="8" creationId="{6F59F90C-1C83-4825-B8FF-081882B14273}"/>
          </ac:spMkLst>
        </pc:spChg>
        <pc:picChg chg="add mod">
          <ac:chgData name="Compañía de Danza Sol de América" userId="fb2d1468578cd37f" providerId="LiveId" clId="{0A5EDF68-A454-4ECE-BAF1-CC45EFDE3E9F}" dt="2020-11-09T02:30:17.667" v="480"/>
          <ac:picMkLst>
            <pc:docMk/>
            <pc:sldMk cId="2599941884" sldId="337"/>
            <ac:picMk id="1026" creationId="{D144A695-E268-4F32-AB2D-2E933FC8F7E0}"/>
          </ac:picMkLst>
        </pc:picChg>
      </pc:sldChg>
      <pc:sldChg chg="new del">
        <pc:chgData name="Compañía de Danza Sol de América" userId="fb2d1468578cd37f" providerId="LiveId" clId="{0A5EDF68-A454-4ECE-BAF1-CC45EFDE3E9F}" dt="2020-11-09T01:48:04.034" v="306" actId="47"/>
        <pc:sldMkLst>
          <pc:docMk/>
          <pc:sldMk cId="3390201015" sldId="337"/>
        </pc:sldMkLst>
      </pc:sldChg>
      <pc:sldChg chg="addSp delSp modSp new mod chgLayout">
        <pc:chgData name="Compañía de Danza Sol de América" userId="fb2d1468578cd37f" providerId="LiveId" clId="{0A5EDF68-A454-4ECE-BAF1-CC45EFDE3E9F}" dt="2020-11-09T02:43:31.152" v="826" actId="114"/>
        <pc:sldMkLst>
          <pc:docMk/>
          <pc:sldMk cId="2182065970" sldId="338"/>
        </pc:sldMkLst>
        <pc:spChg chg="del mod ord">
          <ac:chgData name="Compañía de Danza Sol de América" userId="fb2d1468578cd37f" providerId="LiveId" clId="{0A5EDF68-A454-4ECE-BAF1-CC45EFDE3E9F}" dt="2020-11-09T02:33:49.793" v="673" actId="700"/>
          <ac:spMkLst>
            <pc:docMk/>
            <pc:sldMk cId="2182065970" sldId="338"/>
            <ac:spMk id="2" creationId="{49A46221-0A1C-49CF-AA82-EAD3F33749D0}"/>
          </ac:spMkLst>
        </pc:spChg>
        <pc:spChg chg="mod ord">
          <ac:chgData name="Compañía de Danza Sol de América" userId="fb2d1468578cd37f" providerId="LiveId" clId="{0A5EDF68-A454-4ECE-BAF1-CC45EFDE3E9F}" dt="2020-11-09T02:33:49.793" v="673" actId="700"/>
          <ac:spMkLst>
            <pc:docMk/>
            <pc:sldMk cId="2182065970" sldId="338"/>
            <ac:spMk id="3" creationId="{A3DC883F-9150-4813-BE07-6B0170160DCB}"/>
          </ac:spMkLst>
        </pc:spChg>
        <pc:spChg chg="add del mod ord">
          <ac:chgData name="Compañía de Danza Sol de América" userId="fb2d1468578cd37f" providerId="LiveId" clId="{0A5EDF68-A454-4ECE-BAF1-CC45EFDE3E9F}" dt="2020-11-09T02:34:03.489" v="683" actId="478"/>
          <ac:spMkLst>
            <pc:docMk/>
            <pc:sldMk cId="2182065970" sldId="338"/>
            <ac:spMk id="4" creationId="{31CB4787-37AB-4993-AAE0-5C80CE2BE646}"/>
          </ac:spMkLst>
        </pc:spChg>
        <pc:spChg chg="add mod ord">
          <ac:chgData name="Compañía de Danza Sol de América" userId="fb2d1468578cd37f" providerId="LiveId" clId="{0A5EDF68-A454-4ECE-BAF1-CC45EFDE3E9F}" dt="2020-11-09T02:41:11.690" v="793" actId="113"/>
          <ac:spMkLst>
            <pc:docMk/>
            <pc:sldMk cId="2182065970" sldId="338"/>
            <ac:spMk id="5" creationId="{8590FB47-1AB1-49AC-A2C9-A5A9F69EBDB2}"/>
          </ac:spMkLst>
        </pc:spChg>
        <pc:spChg chg="add mod ord">
          <ac:chgData name="Compañía de Danza Sol de América" userId="fb2d1468578cd37f" providerId="LiveId" clId="{0A5EDF68-A454-4ECE-BAF1-CC45EFDE3E9F}" dt="2020-11-09T02:43:31.152" v="826" actId="114"/>
          <ac:spMkLst>
            <pc:docMk/>
            <pc:sldMk cId="2182065970" sldId="338"/>
            <ac:spMk id="6" creationId="{7B7ADD48-86C6-4D69-BD31-51B28CD91ABE}"/>
          </ac:spMkLst>
        </pc:spChg>
        <pc:spChg chg="add del mod ord">
          <ac:chgData name="Compañía de Danza Sol de América" userId="fb2d1468578cd37f" providerId="LiveId" clId="{0A5EDF68-A454-4ECE-BAF1-CC45EFDE3E9F}" dt="2020-11-09T02:42:51.587" v="794"/>
          <ac:spMkLst>
            <pc:docMk/>
            <pc:sldMk cId="2182065970" sldId="338"/>
            <ac:spMk id="7" creationId="{A6136232-87E7-4B88-B02A-A896051B39F8}"/>
          </ac:spMkLst>
        </pc:spChg>
        <pc:picChg chg="add mod">
          <ac:chgData name="Compañía de Danza Sol de América" userId="fb2d1468578cd37f" providerId="LiveId" clId="{0A5EDF68-A454-4ECE-BAF1-CC45EFDE3E9F}" dt="2020-11-09T02:43:15.529" v="798" actId="1076"/>
          <ac:picMkLst>
            <pc:docMk/>
            <pc:sldMk cId="2182065970" sldId="338"/>
            <ac:picMk id="2050" creationId="{661F1B39-85A4-47E2-B51D-50124C146208}"/>
          </ac:picMkLst>
        </pc:picChg>
      </pc:sldChg>
      <pc:sldChg chg="modSp new mod">
        <pc:chgData name="Compañía de Danza Sol de América" userId="fb2d1468578cd37f" providerId="LiveId" clId="{0A5EDF68-A454-4ECE-BAF1-CC45EFDE3E9F}" dt="2020-11-09T03:41:52.170" v="1165" actId="20577"/>
        <pc:sldMkLst>
          <pc:docMk/>
          <pc:sldMk cId="3487309901" sldId="339"/>
        </pc:sldMkLst>
        <pc:spChg chg="mod">
          <ac:chgData name="Compañía de Danza Sol de América" userId="fb2d1468578cd37f" providerId="LiveId" clId="{0A5EDF68-A454-4ECE-BAF1-CC45EFDE3E9F}" dt="2020-11-09T03:37:28.924" v="1010"/>
          <ac:spMkLst>
            <pc:docMk/>
            <pc:sldMk cId="3487309901" sldId="339"/>
            <ac:spMk id="2" creationId="{A5A2E420-FA9F-4AC9-B3CF-0E78365B57D8}"/>
          </ac:spMkLst>
        </pc:spChg>
        <pc:spChg chg="mod">
          <ac:chgData name="Compañía de Danza Sol de América" userId="fb2d1468578cd37f" providerId="LiveId" clId="{0A5EDF68-A454-4ECE-BAF1-CC45EFDE3E9F}" dt="2020-11-09T03:38:15.450" v="1019" actId="5793"/>
          <ac:spMkLst>
            <pc:docMk/>
            <pc:sldMk cId="3487309901" sldId="339"/>
            <ac:spMk id="5" creationId="{5A22548D-7BB5-410D-8291-7D8162670150}"/>
          </ac:spMkLst>
        </pc:spChg>
        <pc:spChg chg="mod">
          <ac:chgData name="Compañía de Danza Sol de América" userId="fb2d1468578cd37f" providerId="LiveId" clId="{0A5EDF68-A454-4ECE-BAF1-CC45EFDE3E9F}" dt="2020-11-09T03:41:52.170" v="1165" actId="20577"/>
          <ac:spMkLst>
            <pc:docMk/>
            <pc:sldMk cId="3487309901" sldId="339"/>
            <ac:spMk id="6" creationId="{6C6B905A-B82C-44A2-B6F3-3ED128F346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39053-BC98-4EAB-852E-A1542A1BD03D}" type="datetimeFigureOut">
              <a:rPr lang="es-CL" smtClean="0"/>
              <a:t>09-11-2020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91E37-6653-4B95-9255-7E88477F423A}" type="slidenum">
              <a:rPr lang="es-CL" smtClean="0"/>
              <a:t>‹Nº›</a:t>
            </a:fld>
            <a:endParaRPr lang="es-CL"/>
          </a:p>
        </p:txBody>
      </p:sp>
    </p:spTree>
    <p:extLst>
      <p:ext uri="{BB962C8B-B14F-4D97-AF65-F5344CB8AC3E}">
        <p14:creationId xmlns:p14="http://schemas.microsoft.com/office/powerpoint/2010/main" val="339892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2B91E37-6653-4B95-9255-7E88477F423A}" type="slidenum">
              <a:rPr lang="es-CL" smtClean="0"/>
              <a:t>5</a:t>
            </a:fld>
            <a:endParaRPr lang="es-CL"/>
          </a:p>
        </p:txBody>
      </p:sp>
    </p:spTree>
    <p:extLst>
      <p:ext uri="{BB962C8B-B14F-4D97-AF65-F5344CB8AC3E}">
        <p14:creationId xmlns:p14="http://schemas.microsoft.com/office/powerpoint/2010/main" val="1707603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314454"/>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3714751"/>
            <a:ext cx="9147765" cy="1434066"/>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5E6439C-FFB8-4BED-83AF-0AD7DBB1F80F}" type="datetimeFigureOut">
              <a:rPr lang="es-CL" smtClean="0"/>
              <a:pPr/>
              <a:t>09-11-2020</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1000"/>
            <a:ext cx="8229600" cy="328955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1"/>
            <a:ext cx="1777470" cy="419457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2"/>
            <a:ext cx="6324600" cy="419457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32"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31"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E6439C-FFB8-4BED-83AF-0AD7DBB1F80F}" type="datetimeFigureOut">
              <a:rPr lang="es-CL" smtClean="0"/>
              <a:pPr/>
              <a:t>09-11-2020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4805958"/>
            <a:ext cx="1920240" cy="274320"/>
          </a:xfrm>
        </p:spPr>
        <p:txBody>
          <a:bodyPr/>
          <a:lstStyle/>
          <a:p>
            <a:fld id="{B5E6439C-FFB8-4BED-83AF-0AD7DBB1F80F}" type="datetimeFigureOut">
              <a:rPr lang="es-CL" smtClean="0"/>
              <a:pPr/>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66D68EC-04A6-45A1-92AC-5D38747A9871}"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5E6439C-FFB8-4BED-83AF-0AD7DBB1F80F}" type="datetimeFigureOut">
              <a:rPr lang="es-CL" smtClean="0"/>
              <a:pPr/>
              <a:t>09-11-2020</a:t>
            </a:fld>
            <a:endParaRPr lang="es-CL"/>
          </a:p>
        </p:txBody>
      </p:sp>
      <p:sp>
        <p:nvSpPr>
          <p:cNvPr id="6" name="5 Marcador de pie de página"/>
          <p:cNvSpPr>
            <a:spLocks noGrp="1"/>
          </p:cNvSpPr>
          <p:nvPr>
            <p:ph type="ftr" sz="quarter" idx="11"/>
          </p:nvPr>
        </p:nvSpPr>
        <p:spPr>
          <a:xfrm>
            <a:off x="4380078" y="4805958"/>
            <a:ext cx="2350681" cy="273844"/>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66D68EC-04A6-45A1-92AC-5D38747A9871}" type="slidenum">
              <a:rPr lang="es-CL" smtClean="0"/>
              <a:pPr/>
              <a:t>‹Nº›</a:t>
            </a:fld>
            <a:endParaRPr lang="es-CL"/>
          </a:p>
        </p:txBody>
      </p:sp>
      <p:sp>
        <p:nvSpPr>
          <p:cNvPr id="2" name="1 Título"/>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4343441"/>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4343441"/>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B5E6439C-FFB8-4BED-83AF-0AD7DBB1F80F}" type="datetimeFigureOut">
              <a:rPr lang="es-CL" smtClean="0"/>
              <a:pPr/>
              <a:t>09-11-2020</a:t>
            </a:fld>
            <a:endParaRPr lang="es-CL"/>
          </a:p>
        </p:txBody>
      </p:sp>
      <p:sp>
        <p:nvSpPr>
          <p:cNvPr id="22" name="21 Marcador de pie de página"/>
          <p:cNvSpPr>
            <a:spLocks noGrp="1"/>
          </p:cNvSpPr>
          <p:nvPr>
            <p:ph type="ftr" sz="quarter" idx="3"/>
          </p:nvPr>
        </p:nvSpPr>
        <p:spPr>
          <a:xfrm>
            <a:off x="4380078"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A66D68EC-04A6-45A1-92AC-5D38747A9871}"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23679"/>
            <a:ext cx="7772400" cy="763094"/>
          </a:xfrm>
        </p:spPr>
        <p:txBody>
          <a:bodyPr>
            <a:noAutofit/>
          </a:bodyPr>
          <a:lstStyle/>
          <a:p>
            <a:r>
              <a:rPr lang="es-CL" sz="3600" dirty="0"/>
              <a:t>La Ilustración</a:t>
            </a:r>
          </a:p>
        </p:txBody>
      </p:sp>
      <p:sp>
        <p:nvSpPr>
          <p:cNvPr id="3" name="2 Subtítulo"/>
          <p:cNvSpPr>
            <a:spLocks noGrp="1"/>
          </p:cNvSpPr>
          <p:nvPr>
            <p:ph type="subTitle" idx="1"/>
          </p:nvPr>
        </p:nvSpPr>
        <p:spPr>
          <a:xfrm>
            <a:off x="685800" y="2708707"/>
            <a:ext cx="7772400" cy="1105183"/>
          </a:xfrm>
        </p:spPr>
        <p:txBody>
          <a:bodyPr>
            <a:normAutofit fontScale="55000" lnSpcReduction="20000"/>
          </a:bodyPr>
          <a:lstStyle/>
          <a:p>
            <a:endParaRPr lang="es-CL" dirty="0">
              <a:solidFill>
                <a:schemeClr val="tx1"/>
              </a:solidFill>
            </a:endParaRPr>
          </a:p>
          <a:p>
            <a:endParaRPr lang="es-CL" dirty="0">
              <a:solidFill>
                <a:schemeClr val="tx1"/>
              </a:solidFill>
            </a:endParaRPr>
          </a:p>
          <a:p>
            <a:r>
              <a:rPr lang="es-CL" sz="2900" dirty="0">
                <a:solidFill>
                  <a:schemeClr val="tx1"/>
                </a:solidFill>
              </a:rPr>
              <a:t>Historia, Geografía y Ciencias Sociales</a:t>
            </a:r>
          </a:p>
          <a:p>
            <a:r>
              <a:rPr lang="es-CL" sz="2900" i="1" dirty="0">
                <a:solidFill>
                  <a:schemeClr val="tx1"/>
                </a:solidFill>
              </a:rPr>
              <a:t>8vo Básico.</a:t>
            </a:r>
          </a:p>
        </p:txBody>
      </p:sp>
      <p:pic>
        <p:nvPicPr>
          <p:cNvPr id="4" name="3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5486"/>
            <a:ext cx="864096" cy="864096"/>
          </a:xfrm>
          <a:prstGeom prst="rect">
            <a:avLst/>
          </a:prstGeom>
          <a:noFill/>
          <a:ln>
            <a:noFill/>
          </a:ln>
        </p:spPr>
      </p:pic>
      <p:sp>
        <p:nvSpPr>
          <p:cNvPr id="7" name="2 Subtítulo"/>
          <p:cNvSpPr txBox="1">
            <a:spLocks/>
          </p:cNvSpPr>
          <p:nvPr/>
        </p:nvSpPr>
        <p:spPr>
          <a:xfrm>
            <a:off x="1371600" y="3919364"/>
            <a:ext cx="7772400" cy="1224136"/>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CL" sz="2700" b="0" i="0" u="none" strike="noStrike" kern="1200" cap="none" spc="0" normalizeH="0" baseline="0" noProof="0" dirty="0">
              <a:ln>
                <a:noFill/>
              </a:ln>
              <a:solidFill>
                <a:schemeClr val="bg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CL" sz="2700" b="0" i="0" u="none" strike="noStrike" kern="1200" cap="none" spc="0" normalizeH="0" baseline="0" noProof="0" dirty="0">
                <a:ln>
                  <a:noFill/>
                </a:ln>
                <a:solidFill>
                  <a:schemeClr val="bg1"/>
                </a:solidFill>
                <a:effectLst/>
                <a:uLnTx/>
                <a:uFillTx/>
                <a:latin typeface="+mn-lt"/>
                <a:ea typeface="+mn-ea"/>
                <a:cs typeface="+mn-cs"/>
              </a:rPr>
              <a:t>Profesor: José Mella Rojas.</a:t>
            </a:r>
          </a:p>
        </p:txBody>
      </p:sp>
      <p:sp>
        <p:nvSpPr>
          <p:cNvPr id="34818" name="AutoShape 2"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2" name="AutoShape 6"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4" name="AutoShape 8" descr="Resultado de imagen para renacimiento"/>
          <p:cNvSpPr>
            <a:spLocks noChangeAspect="1" noChangeArrowheads="1"/>
          </p:cNvSpPr>
          <p:nvPr/>
        </p:nvSpPr>
        <p:spPr bwMode="auto">
          <a:xfrm>
            <a:off x="155575" y="-108346"/>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 name="Picture 2" descr="Resultado de imagen para ilustracion">
            <a:extLst>
              <a:ext uri="{FF2B5EF4-FFF2-40B4-BE49-F238E27FC236}">
                <a16:creationId xmlns:a16="http://schemas.microsoft.com/office/drawing/2014/main" xmlns="" id="{27294578-0E3E-4411-AC1C-01B774E2CF38}"/>
              </a:ext>
            </a:extLst>
          </p:cNvPr>
          <p:cNvPicPr>
            <a:picLocks noChangeAspect="1" noChangeArrowheads="1"/>
          </p:cNvPicPr>
          <p:nvPr/>
        </p:nvPicPr>
        <p:blipFill>
          <a:blip r:embed="rId3" cstate="print"/>
          <a:srcRect/>
          <a:stretch>
            <a:fillRect/>
          </a:stretch>
        </p:blipFill>
        <p:spPr bwMode="auto">
          <a:xfrm>
            <a:off x="6804248" y="-13691"/>
            <a:ext cx="2339752" cy="1551358"/>
          </a:xfrm>
          <a:prstGeom prst="rect">
            <a:avLst/>
          </a:prstGeom>
          <a:noFill/>
        </p:spPr>
      </p:pic>
      <p:pic>
        <p:nvPicPr>
          <p:cNvPr id="19" name="Picture 2" descr="Resultado de imagen para montesquieu">
            <a:extLst>
              <a:ext uri="{FF2B5EF4-FFF2-40B4-BE49-F238E27FC236}">
                <a16:creationId xmlns:a16="http://schemas.microsoft.com/office/drawing/2014/main" xmlns="" id="{5DD20B66-88BF-43C1-BFF9-6BFE5A8FFB09}"/>
              </a:ext>
            </a:extLst>
          </p:cNvPr>
          <p:cNvPicPr>
            <a:picLocks noChangeAspect="1" noChangeArrowheads="1"/>
          </p:cNvPicPr>
          <p:nvPr/>
        </p:nvPicPr>
        <p:blipFill>
          <a:blip r:embed="rId4" cstate="print"/>
          <a:srcRect/>
          <a:stretch>
            <a:fillRect/>
          </a:stretch>
        </p:blipFill>
        <p:spPr bwMode="auto">
          <a:xfrm>
            <a:off x="0" y="3595836"/>
            <a:ext cx="1547664" cy="1547664"/>
          </a:xfrm>
          <a:prstGeom prst="rect">
            <a:avLst/>
          </a:prstGeom>
          <a:noFill/>
        </p:spPr>
      </p:pic>
      <p:pic>
        <p:nvPicPr>
          <p:cNvPr id="20" name="Picture 2" descr="Resultado de imagen para voltaire">
            <a:extLst>
              <a:ext uri="{FF2B5EF4-FFF2-40B4-BE49-F238E27FC236}">
                <a16:creationId xmlns:a16="http://schemas.microsoft.com/office/drawing/2014/main" xmlns="" id="{D6412F3A-8767-451F-8144-16D4219716F7}"/>
              </a:ext>
            </a:extLst>
          </p:cNvPr>
          <p:cNvPicPr>
            <a:picLocks noChangeAspect="1" noChangeArrowheads="1"/>
          </p:cNvPicPr>
          <p:nvPr/>
        </p:nvPicPr>
        <p:blipFill>
          <a:blip r:embed="rId5" cstate="print"/>
          <a:srcRect/>
          <a:stretch>
            <a:fillRect/>
          </a:stretch>
        </p:blipFill>
        <p:spPr bwMode="auto">
          <a:xfrm>
            <a:off x="1190" y="1849067"/>
            <a:ext cx="1546473" cy="1746769"/>
          </a:xfrm>
          <a:prstGeom prst="rect">
            <a:avLst/>
          </a:prstGeom>
          <a:noFill/>
        </p:spPr>
      </p:pic>
      <p:pic>
        <p:nvPicPr>
          <p:cNvPr id="6" name="Imagen 5">
            <a:extLst>
              <a:ext uri="{FF2B5EF4-FFF2-40B4-BE49-F238E27FC236}">
                <a16:creationId xmlns:a16="http://schemas.microsoft.com/office/drawing/2014/main" xmlns="" id="{2E5D745F-99B6-4A12-80FD-CFFE7075E15B}"/>
              </a:ext>
            </a:extLst>
          </p:cNvPr>
          <p:cNvPicPr>
            <a:picLocks noChangeAspect="1"/>
          </p:cNvPicPr>
          <p:nvPr/>
        </p:nvPicPr>
        <p:blipFill>
          <a:blip r:embed="rId6"/>
          <a:stretch>
            <a:fillRect/>
          </a:stretch>
        </p:blipFill>
        <p:spPr>
          <a:xfrm>
            <a:off x="5550835" y="-13691"/>
            <a:ext cx="1253412" cy="1551358"/>
          </a:xfrm>
          <a:prstGeom prst="rect">
            <a:avLst/>
          </a:prstGeom>
          <a:noFill/>
          <a:ln>
            <a:noFill/>
            <a:prstDash val="sysDash"/>
            <a:miter lim="800000"/>
          </a:ln>
        </p:spPr>
      </p:pic>
      <p:pic>
        <p:nvPicPr>
          <p:cNvPr id="22" name="Picture 2" descr="El Juramento del Juego de Pelota, el principio del fin para Luis XVI | La  Ventana | Acontece que no es poco | Cadena SER">
            <a:extLst>
              <a:ext uri="{FF2B5EF4-FFF2-40B4-BE49-F238E27FC236}">
                <a16:creationId xmlns:a16="http://schemas.microsoft.com/office/drawing/2014/main" xmlns="" id="{D28465D5-DBDD-4C1F-8488-9D3F283DDE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4249" y="-108346"/>
            <a:ext cx="2196585" cy="164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soberanía</a:t>
            </a:r>
          </a:p>
        </p:txBody>
      </p:sp>
      <p:sp>
        <p:nvSpPr>
          <p:cNvPr id="3" name="2 Marcador de texto"/>
          <p:cNvSpPr>
            <a:spLocks noGrp="1"/>
          </p:cNvSpPr>
          <p:nvPr>
            <p:ph type="body" idx="1"/>
          </p:nvPr>
        </p:nvSpPr>
        <p:spPr/>
        <p:txBody>
          <a:bodyPr>
            <a:normAutofit lnSpcReduction="10000"/>
          </a:bodyPr>
          <a:lstStyle/>
          <a:p>
            <a:r>
              <a:rPr lang="es-CL" sz="1500" dirty="0"/>
              <a:t>Rousseau, J.</a:t>
            </a:r>
          </a:p>
          <a:p>
            <a:r>
              <a:rPr lang="es-CL" sz="1500" i="1" dirty="0"/>
              <a:t>El contrato social </a:t>
            </a:r>
            <a:r>
              <a:rPr lang="es-CL" sz="1500" dirty="0"/>
              <a:t>(1762)</a:t>
            </a:r>
          </a:p>
        </p:txBody>
      </p:sp>
      <p:sp>
        <p:nvSpPr>
          <p:cNvPr id="4" name="3 Marcador de texto"/>
          <p:cNvSpPr>
            <a:spLocks noGrp="1"/>
          </p:cNvSpPr>
          <p:nvPr>
            <p:ph type="body" sz="half" idx="3"/>
          </p:nvPr>
        </p:nvSpPr>
        <p:spPr/>
        <p:txBody>
          <a:bodyPr>
            <a:normAutofit lnSpcReduction="10000"/>
          </a:bodyPr>
          <a:lstStyle/>
          <a:p>
            <a:pPr algn="ctr"/>
            <a:r>
              <a:rPr lang="es-CL" sz="1500" dirty="0"/>
              <a:t>Jean-Jacques Rousseau</a:t>
            </a:r>
          </a:p>
          <a:p>
            <a:pPr algn="ctr"/>
            <a:r>
              <a:rPr lang="es-CL" sz="1500" dirty="0"/>
              <a:t>(1712 – 1778)</a:t>
            </a:r>
          </a:p>
        </p:txBody>
      </p:sp>
      <p:sp>
        <p:nvSpPr>
          <p:cNvPr id="5" name="4 Marcador de contenido"/>
          <p:cNvSpPr>
            <a:spLocks noGrp="1"/>
          </p:cNvSpPr>
          <p:nvPr>
            <p:ph sz="quarter" idx="2"/>
          </p:nvPr>
        </p:nvSpPr>
        <p:spPr>
          <a:xfrm>
            <a:off x="475854" y="1083221"/>
            <a:ext cx="4040188" cy="2956322"/>
          </a:xfrm>
        </p:spPr>
        <p:txBody>
          <a:bodyPr>
            <a:normAutofit fontScale="62500" lnSpcReduction="20000"/>
          </a:bodyPr>
          <a:lstStyle/>
          <a:p>
            <a:pPr algn="just">
              <a:lnSpc>
                <a:spcPct val="120000"/>
              </a:lnSpc>
            </a:pPr>
            <a:r>
              <a:rPr lang="es-CL" dirty="0"/>
              <a:t>“¿Qué es propiamente un acto de soberanía? No es, en modo alguno, una convención del superior con el inferior, sino una convención del cuerpo con cada uno de sus miembros; convención legítima, porque tiene por base el contrato social; equitativa, porque es común a todos; útil, porque no puede tener más objeto que el bien general, y sólida, porque tiene como garantía la fuerza pública y el poder supremo”.</a:t>
            </a:r>
          </a:p>
        </p:txBody>
      </p:sp>
      <p:pic>
        <p:nvPicPr>
          <p:cNvPr id="45058" name="Picture 2" descr="Resultado de imagen para Jean-Jacques Rousseau"/>
          <p:cNvPicPr>
            <a:picLocks noGrp="1" noChangeAspect="1" noChangeArrowheads="1"/>
          </p:cNvPicPr>
          <p:nvPr>
            <p:ph sz="quarter" idx="4"/>
          </p:nvPr>
        </p:nvPicPr>
        <p:blipFill>
          <a:blip r:embed="rId2" cstate="print"/>
          <a:srcRect/>
          <a:stretch>
            <a:fillRect/>
          </a:stretch>
        </p:blipFill>
        <p:spPr bwMode="auto">
          <a:xfrm>
            <a:off x="5150253" y="1250400"/>
            <a:ext cx="3031331" cy="2642699"/>
          </a:xfrm>
          <a:prstGeom prst="rect">
            <a:avLst/>
          </a:prstGeo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Librepensamiento y la experiencia.</a:t>
            </a:r>
          </a:p>
        </p:txBody>
      </p:sp>
      <p:sp>
        <p:nvSpPr>
          <p:cNvPr id="3" name="2 Marcador de texto"/>
          <p:cNvSpPr>
            <a:spLocks noGrp="1"/>
          </p:cNvSpPr>
          <p:nvPr>
            <p:ph type="body" idx="1"/>
          </p:nvPr>
        </p:nvSpPr>
        <p:spPr>
          <a:xfrm>
            <a:off x="868709" y="4030460"/>
            <a:ext cx="3030141" cy="571500"/>
          </a:xfrm>
        </p:spPr>
        <p:txBody>
          <a:bodyPr>
            <a:normAutofit lnSpcReduction="10000"/>
          </a:bodyPr>
          <a:lstStyle/>
          <a:p>
            <a:r>
              <a:rPr lang="es-CL" sz="1500" dirty="0"/>
              <a:t>Voltaire. </a:t>
            </a:r>
          </a:p>
          <a:p>
            <a:r>
              <a:rPr lang="es-CL" sz="1500" dirty="0"/>
              <a:t>“El filósofo ignorante”. (1766)</a:t>
            </a:r>
          </a:p>
        </p:txBody>
      </p:sp>
      <p:sp>
        <p:nvSpPr>
          <p:cNvPr id="4" name="3 Marcador de texto"/>
          <p:cNvSpPr>
            <a:spLocks noGrp="1"/>
          </p:cNvSpPr>
          <p:nvPr>
            <p:ph type="body" sz="half" idx="3"/>
          </p:nvPr>
        </p:nvSpPr>
        <p:spPr/>
        <p:txBody>
          <a:bodyPr>
            <a:normAutofit lnSpcReduction="10000"/>
          </a:bodyPr>
          <a:lstStyle/>
          <a:p>
            <a:pPr algn="ctr"/>
            <a:r>
              <a:rPr lang="es-CL" sz="1500" dirty="0"/>
              <a:t>Voltaire</a:t>
            </a:r>
          </a:p>
          <a:p>
            <a:pPr algn="ctr"/>
            <a:r>
              <a:rPr lang="es-CL" sz="1500" dirty="0"/>
              <a:t>(1694 – 1778)</a:t>
            </a:r>
          </a:p>
        </p:txBody>
      </p:sp>
      <p:sp>
        <p:nvSpPr>
          <p:cNvPr id="5" name="4 Marcador de contenido"/>
          <p:cNvSpPr>
            <a:spLocks noGrp="1"/>
          </p:cNvSpPr>
          <p:nvPr>
            <p:ph sz="quarter" idx="2"/>
          </p:nvPr>
        </p:nvSpPr>
        <p:spPr>
          <a:xfrm>
            <a:off x="251520" y="1083221"/>
            <a:ext cx="4264521" cy="2956322"/>
          </a:xfrm>
        </p:spPr>
        <p:txBody>
          <a:bodyPr>
            <a:noAutofit/>
          </a:bodyPr>
          <a:lstStyle/>
          <a:p>
            <a:pPr algn="just">
              <a:lnSpc>
                <a:spcPct val="120000"/>
              </a:lnSpc>
            </a:pPr>
            <a:r>
              <a:rPr lang="es-CL" sz="1050" dirty="0"/>
              <a:t>“Nunca mezclemos la Sagrada Escritura en nuestras disputas filosóficas, (… pues) solo se trata de examinar lo que podemos saber por nosotros mismos, y esto se reduce a bien poca cosa. Hay que haber renunciado al sentido común para no admitir que en el mundo no sabemos nada más que por la experiencia; y, por supuesto, solo por la experiencia y por una sucesión de tanteos y de largas reflexiones llegamos a conseguir algunas débiles y ligeras ideas del cuerpo, del espacio, del tiempo, del infinito, de Dios mismo. Entonces, no merece la pena que el Autor de la naturaleza ponga estas ideas en el cerebro de todos los fetos a fin de que luego solo haya un pequeñísimo número de hombres que las usen”.</a:t>
            </a:r>
          </a:p>
        </p:txBody>
      </p:sp>
      <p:pic>
        <p:nvPicPr>
          <p:cNvPr id="50178" name="Picture 2" descr="Resultado de imagen para voltaire"/>
          <p:cNvPicPr>
            <a:picLocks noGrp="1" noChangeAspect="1" noChangeArrowheads="1"/>
          </p:cNvPicPr>
          <p:nvPr>
            <p:ph sz="quarter" idx="4"/>
          </p:nvPr>
        </p:nvPicPr>
        <p:blipFill>
          <a:blip r:embed="rId2" cstate="print"/>
          <a:srcRect/>
          <a:stretch>
            <a:fillRect/>
          </a:stretch>
        </p:blipFill>
        <p:spPr bwMode="auto">
          <a:xfrm>
            <a:off x="5369775" y="1036886"/>
            <a:ext cx="2592288" cy="2928036"/>
          </a:xfrm>
          <a:prstGeom prst="rect">
            <a:avLst/>
          </a:prstGeom>
          <a:noFill/>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55526"/>
            <a:ext cx="8229600" cy="3394472"/>
          </a:xfrm>
        </p:spPr>
        <p:txBody>
          <a:bodyPr/>
          <a:lstStyle/>
          <a:p>
            <a:pPr algn="ctr">
              <a:buNone/>
            </a:pPr>
            <a:r>
              <a:rPr lang="es-CL" i="1" dirty="0"/>
              <a:t>“No comparto lo que dices, pero defenderé hasta la muerte tu derecho a decirlo.”</a:t>
            </a:r>
          </a:p>
          <a:p>
            <a:pPr>
              <a:buNone/>
            </a:pPr>
            <a:endParaRPr lang="es-CL" dirty="0"/>
          </a:p>
          <a:p>
            <a:pPr algn="ctr">
              <a:buNone/>
            </a:pPr>
            <a:r>
              <a:rPr lang="es-CL" dirty="0"/>
              <a:t>Voltaire.</a:t>
            </a:r>
            <a:br>
              <a:rPr lang="es-CL" dirty="0"/>
            </a:br>
            <a:endParaRPr lang="es-CL" dirty="0"/>
          </a:p>
        </p:txBody>
      </p:sp>
      <p:pic>
        <p:nvPicPr>
          <p:cNvPr id="4" name="Picture 2" descr="Resultado de imagen para voltaire"/>
          <p:cNvPicPr>
            <a:picLocks noChangeAspect="1" noChangeArrowheads="1"/>
          </p:cNvPicPr>
          <p:nvPr/>
        </p:nvPicPr>
        <p:blipFill>
          <a:blip r:embed="rId2" cstate="print"/>
          <a:srcRect/>
          <a:stretch>
            <a:fillRect/>
          </a:stretch>
        </p:blipFill>
        <p:spPr bwMode="auto">
          <a:xfrm>
            <a:off x="3599892" y="2642469"/>
            <a:ext cx="2214246" cy="2501031"/>
          </a:xfrm>
          <a:prstGeom prst="rect">
            <a:avLst/>
          </a:prstGeom>
          <a:noFill/>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2D8AF0C8-7D3F-4C97-A473-81CA91077C40}"/>
              </a:ext>
            </a:extLst>
          </p:cNvPr>
          <p:cNvSpPr>
            <a:spLocks noGrp="1"/>
          </p:cNvSpPr>
          <p:nvPr>
            <p:ph idx="1"/>
          </p:nvPr>
        </p:nvSpPr>
        <p:spPr>
          <a:xfrm>
            <a:off x="457200" y="1110997"/>
            <a:ext cx="8229600" cy="3826524"/>
          </a:xfrm>
        </p:spPr>
        <p:txBody>
          <a:bodyPr>
            <a:normAutofit/>
          </a:bodyPr>
          <a:lstStyle/>
          <a:p>
            <a:pPr algn="just"/>
            <a:r>
              <a:rPr lang="es-MX" sz="2400" b="0" i="0" u="none" strike="noStrike" baseline="0" dirty="0">
                <a:latin typeface="AspiraNar-Regular"/>
              </a:rPr>
              <a:t>Con sus planteamientos, el movimiento ilustrado situaba al ser humano en el centro de una nueva forma de pensar, fundada en la </a:t>
            </a:r>
            <a:r>
              <a:rPr lang="es-MX" sz="2400" b="1" i="0" u="none" strike="noStrike" baseline="0" dirty="0">
                <a:latin typeface="AspiraNar-Regular"/>
              </a:rPr>
              <a:t>razón</a:t>
            </a:r>
            <a:r>
              <a:rPr lang="es-MX" sz="2400" b="0" i="0" u="none" strike="noStrike" baseline="0" dirty="0">
                <a:latin typeface="AspiraNar-Regular"/>
              </a:rPr>
              <a:t>, la </a:t>
            </a:r>
            <a:r>
              <a:rPr lang="es-MX" sz="2400" b="1" i="0" u="none" strike="noStrike" baseline="0" dirty="0">
                <a:latin typeface="AspiraNar-Regular"/>
              </a:rPr>
              <a:t>ciencia</a:t>
            </a:r>
            <a:r>
              <a:rPr lang="es-MX" sz="2400" b="0" i="0" u="none" strike="noStrike" baseline="0" dirty="0">
                <a:latin typeface="AspiraNar-Regular"/>
              </a:rPr>
              <a:t> y una </a:t>
            </a:r>
            <a:r>
              <a:rPr lang="es-MX" sz="2400" b="1" i="0" u="none" strike="noStrike" baseline="0" dirty="0">
                <a:latin typeface="AspiraNar-Regular"/>
              </a:rPr>
              <a:t>cultura laica. </a:t>
            </a:r>
          </a:p>
          <a:p>
            <a:pPr algn="just"/>
            <a:endParaRPr lang="es-MX" sz="2400" dirty="0">
              <a:latin typeface="AspiraNar-Regular"/>
            </a:endParaRPr>
          </a:p>
          <a:p>
            <a:pPr algn="just"/>
            <a:r>
              <a:rPr lang="es-MX" sz="2400" b="0" i="0" u="none" strike="noStrike" baseline="0" dirty="0">
                <a:latin typeface="AspiraNar-Regular"/>
              </a:rPr>
              <a:t>Esto significó criticar y abandonar las explicaciones religiosas para los distintos fenómenos o temas tratados, lo cual se conoce como proceso de </a:t>
            </a:r>
            <a:r>
              <a:rPr lang="es-MX" sz="2400" b="1" i="0" u="none" strike="noStrike" baseline="0" dirty="0">
                <a:latin typeface="AspiraNar-Regular"/>
              </a:rPr>
              <a:t>secularización</a:t>
            </a:r>
            <a:r>
              <a:rPr lang="es-MX" sz="2400" b="0" i="0" u="none" strike="noStrike" baseline="0" dirty="0">
                <a:latin typeface="AspiraNar-Regular"/>
              </a:rPr>
              <a:t>. El racionalismo permitió el desarrollo de la </a:t>
            </a:r>
            <a:r>
              <a:rPr lang="es-MX" sz="2400" b="1" i="0" u="none" strike="noStrike" baseline="0" dirty="0">
                <a:latin typeface="AspiraNar-Regular"/>
              </a:rPr>
              <a:t>ciencia, la filosofía, el arte, el pensamiento crítico y el método científico. </a:t>
            </a:r>
          </a:p>
        </p:txBody>
      </p:sp>
      <p:sp>
        <p:nvSpPr>
          <p:cNvPr id="3" name="Título 2">
            <a:extLst>
              <a:ext uri="{FF2B5EF4-FFF2-40B4-BE49-F238E27FC236}">
                <a16:creationId xmlns:a16="http://schemas.microsoft.com/office/drawing/2014/main" xmlns="" id="{3C91395B-F424-47EC-9CDB-7B4B33D07C2B}"/>
              </a:ext>
            </a:extLst>
          </p:cNvPr>
          <p:cNvSpPr>
            <a:spLocks noGrp="1"/>
          </p:cNvSpPr>
          <p:nvPr>
            <p:ph type="title"/>
          </p:nvPr>
        </p:nvSpPr>
        <p:spPr/>
        <p:txBody>
          <a:bodyPr>
            <a:normAutofit fontScale="90000"/>
          </a:bodyPr>
          <a:lstStyle/>
          <a:p>
            <a:r>
              <a:rPr lang="es-CL" dirty="0"/>
              <a:t>Secularización de la vida política, social y cultural.</a:t>
            </a:r>
          </a:p>
        </p:txBody>
      </p:sp>
    </p:spTree>
    <p:extLst>
      <p:ext uri="{BB962C8B-B14F-4D97-AF65-F5344CB8AC3E}">
        <p14:creationId xmlns:p14="http://schemas.microsoft.com/office/powerpoint/2010/main" val="310482718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C2CA3676-8699-4FE4-AC94-02E98D9B5517}"/>
              </a:ext>
            </a:extLst>
          </p:cNvPr>
          <p:cNvSpPr>
            <a:spLocks noGrp="1"/>
          </p:cNvSpPr>
          <p:nvPr>
            <p:ph type="title"/>
          </p:nvPr>
        </p:nvSpPr>
        <p:spPr/>
        <p:txBody>
          <a:bodyPr>
            <a:normAutofit fontScale="90000"/>
          </a:bodyPr>
          <a:lstStyle/>
          <a:p>
            <a:r>
              <a:rPr lang="es-CL" dirty="0"/>
              <a:t>Secularización de la vida política, social y cultural.</a:t>
            </a:r>
          </a:p>
        </p:txBody>
      </p:sp>
      <p:sp>
        <p:nvSpPr>
          <p:cNvPr id="5" name="Marcador de texto 4">
            <a:extLst>
              <a:ext uri="{FF2B5EF4-FFF2-40B4-BE49-F238E27FC236}">
                <a16:creationId xmlns:a16="http://schemas.microsoft.com/office/drawing/2014/main" xmlns="" id="{F26573E8-329B-477C-8BD9-64DE369AB030}"/>
              </a:ext>
            </a:extLst>
          </p:cNvPr>
          <p:cNvSpPr>
            <a:spLocks noGrp="1"/>
          </p:cNvSpPr>
          <p:nvPr>
            <p:ph type="body" idx="1"/>
          </p:nvPr>
        </p:nvSpPr>
        <p:spPr/>
        <p:txBody>
          <a:bodyPr>
            <a:normAutofit fontScale="92500" lnSpcReduction="10000"/>
          </a:bodyPr>
          <a:lstStyle/>
          <a:p>
            <a:r>
              <a:rPr lang="es-CL" sz="1800" dirty="0"/>
              <a:t>La fiesta de la razón de </a:t>
            </a:r>
            <a:r>
              <a:rPr lang="es-CL" sz="1800" dirty="0" err="1"/>
              <a:t>Notre</a:t>
            </a:r>
            <a:r>
              <a:rPr lang="es-CL" sz="1800" dirty="0"/>
              <a:t> Dame (Anónimo, 1793)</a:t>
            </a:r>
          </a:p>
        </p:txBody>
      </p:sp>
      <p:sp>
        <p:nvSpPr>
          <p:cNvPr id="8" name="Marcador de contenido 7">
            <a:extLst>
              <a:ext uri="{FF2B5EF4-FFF2-40B4-BE49-F238E27FC236}">
                <a16:creationId xmlns:a16="http://schemas.microsoft.com/office/drawing/2014/main" xmlns="" id="{6F59F90C-1C83-4825-B8FF-081882B14273}"/>
              </a:ext>
            </a:extLst>
          </p:cNvPr>
          <p:cNvSpPr>
            <a:spLocks noGrp="1"/>
          </p:cNvSpPr>
          <p:nvPr>
            <p:ph sz="quarter" idx="4"/>
          </p:nvPr>
        </p:nvSpPr>
        <p:spPr>
          <a:xfrm>
            <a:off x="4645031" y="1083222"/>
            <a:ext cx="4041775" cy="3545928"/>
          </a:xfrm>
        </p:spPr>
        <p:txBody>
          <a:bodyPr>
            <a:normAutofit/>
          </a:bodyPr>
          <a:lstStyle/>
          <a:p>
            <a:pPr algn="just"/>
            <a:r>
              <a:rPr lang="es-MX" sz="2400" b="0" i="0" u="none" strike="noStrike" baseline="0" dirty="0">
                <a:latin typeface="AspiraNar-Regular"/>
              </a:rPr>
              <a:t>Además, fue fundamental para el surgimiento de nuevas corrientes de pensamiento, como el </a:t>
            </a:r>
            <a:r>
              <a:rPr lang="es-MX" sz="2400" b="1" i="0" u="none" strike="noStrike" baseline="0" dirty="0">
                <a:latin typeface="AspiraNar-Regular"/>
              </a:rPr>
              <a:t>materialismo, el deísmo o el ateísmo</a:t>
            </a:r>
            <a:r>
              <a:rPr lang="es-MX" sz="2400" b="0" i="0" u="none" strike="noStrike" baseline="0" dirty="0">
                <a:latin typeface="AspiraNar-Regular"/>
              </a:rPr>
              <a:t>. Así, la influencia religiosa disminuyó en todas las áreas de la vida política, social y cultural.</a:t>
            </a:r>
            <a:endParaRPr lang="es-CL" dirty="0"/>
          </a:p>
          <a:p>
            <a:endParaRPr lang="es-CL" dirty="0"/>
          </a:p>
        </p:txBody>
      </p:sp>
      <p:pic>
        <p:nvPicPr>
          <p:cNvPr id="1026" name="Picture 2" descr="Culto de la Razón y del Ser Supremo - Wikipedia, la enciclopedia libre">
            <a:extLst>
              <a:ext uri="{FF2B5EF4-FFF2-40B4-BE49-F238E27FC236}">
                <a16:creationId xmlns:a16="http://schemas.microsoft.com/office/drawing/2014/main" xmlns="" id="{D144A695-E268-4F32-AB2D-2E933FC8F7E0}"/>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50905"/>
            <a:ext cx="4040188" cy="26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4188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E93EC9F0-99F5-4992-99E1-49B122221EE8}"/>
              </a:ext>
            </a:extLst>
          </p:cNvPr>
          <p:cNvSpPr>
            <a:spLocks noGrp="1"/>
          </p:cNvSpPr>
          <p:nvPr>
            <p:ph type="title"/>
          </p:nvPr>
        </p:nvSpPr>
        <p:spPr>
          <a:xfrm>
            <a:off x="457200" y="204788"/>
            <a:ext cx="8229600" cy="857250"/>
          </a:xfrm>
        </p:spPr>
        <p:txBody>
          <a:bodyPr anchor="ctr">
            <a:normAutofit/>
          </a:bodyPr>
          <a:lstStyle/>
          <a:p>
            <a:r>
              <a:rPr lang="es-CL" dirty="0"/>
              <a:t>Críticas el Absolutismo.</a:t>
            </a:r>
          </a:p>
        </p:txBody>
      </p:sp>
      <p:sp>
        <p:nvSpPr>
          <p:cNvPr id="10" name="Text Placeholder 2">
            <a:extLst>
              <a:ext uri="{FF2B5EF4-FFF2-40B4-BE49-F238E27FC236}">
                <a16:creationId xmlns:a16="http://schemas.microsoft.com/office/drawing/2014/main" xmlns="" id="{2685F35D-70FD-441F-8F58-6AF8824C3B5C}"/>
              </a:ext>
            </a:extLst>
          </p:cNvPr>
          <p:cNvSpPr>
            <a:spLocks noGrp="1"/>
          </p:cNvSpPr>
          <p:nvPr>
            <p:ph type="body" idx="1"/>
          </p:nvPr>
        </p:nvSpPr>
        <p:spPr>
          <a:xfrm>
            <a:off x="457200" y="4057650"/>
            <a:ext cx="4040188" cy="571500"/>
          </a:xfrm>
        </p:spPr>
        <p:txBody>
          <a:bodyPr>
            <a:normAutofit fontScale="70000" lnSpcReduction="20000"/>
          </a:bodyPr>
          <a:lstStyle/>
          <a:p>
            <a:r>
              <a:rPr lang="es-CL" dirty="0"/>
              <a:t>El tercer estado llevando al clérigo y la nobleza en su espalda (1789). </a:t>
            </a:r>
          </a:p>
        </p:txBody>
      </p:sp>
      <p:pic>
        <p:nvPicPr>
          <p:cNvPr id="5" name="Imagen 4">
            <a:extLst>
              <a:ext uri="{FF2B5EF4-FFF2-40B4-BE49-F238E27FC236}">
                <a16:creationId xmlns:a16="http://schemas.microsoft.com/office/drawing/2014/main" xmlns="" id="{4C13E756-AA13-4488-841A-9AFEDEEBBF41}"/>
              </a:ext>
            </a:extLst>
          </p:cNvPr>
          <p:cNvPicPr>
            <a:picLocks noChangeAspect="1"/>
          </p:cNvPicPr>
          <p:nvPr/>
        </p:nvPicPr>
        <p:blipFill>
          <a:blip r:embed="rId2"/>
          <a:stretch>
            <a:fillRect/>
          </a:stretch>
        </p:blipFill>
        <p:spPr>
          <a:xfrm>
            <a:off x="1283021" y="1083222"/>
            <a:ext cx="2388546" cy="2956322"/>
          </a:xfrm>
          <a:prstGeom prst="rect">
            <a:avLst/>
          </a:prstGeom>
          <a:noFill/>
          <a:ln>
            <a:noFill/>
            <a:prstDash val="sysDash"/>
            <a:miter lim="800000"/>
          </a:ln>
        </p:spPr>
      </p:pic>
      <p:sp>
        <p:nvSpPr>
          <p:cNvPr id="2" name="Marcador de contenido 1">
            <a:extLst>
              <a:ext uri="{FF2B5EF4-FFF2-40B4-BE49-F238E27FC236}">
                <a16:creationId xmlns:a16="http://schemas.microsoft.com/office/drawing/2014/main" xmlns="" id="{4621F0B3-68E2-4344-931D-D293024CD6AD}"/>
              </a:ext>
            </a:extLst>
          </p:cNvPr>
          <p:cNvSpPr>
            <a:spLocks noGrp="1"/>
          </p:cNvSpPr>
          <p:nvPr>
            <p:ph sz="quarter" idx="4"/>
          </p:nvPr>
        </p:nvSpPr>
        <p:spPr>
          <a:xfrm>
            <a:off x="4645031" y="1083222"/>
            <a:ext cx="4041775" cy="3545928"/>
          </a:xfrm>
        </p:spPr>
        <p:txBody>
          <a:bodyPr>
            <a:normAutofit lnSpcReduction="10000"/>
          </a:bodyPr>
          <a:lstStyle/>
          <a:p>
            <a:pPr algn="just">
              <a:lnSpc>
                <a:spcPct val="90000"/>
              </a:lnSpc>
              <a:spcAft>
                <a:spcPts val="600"/>
              </a:spcAft>
            </a:pPr>
            <a:r>
              <a:rPr lang="es-MX" sz="1800" b="0" i="0" u="none" strike="noStrike" baseline="0" dirty="0"/>
              <a:t>Las ideas propuestas por el movimiento ilustrado contrastaban con el modelo político y social </a:t>
            </a:r>
            <a:r>
              <a:rPr lang="es-MX" sz="1800" b="1" i="0" u="none" strike="noStrike" baseline="0" dirty="0"/>
              <a:t>absolutista</a:t>
            </a:r>
            <a:r>
              <a:rPr lang="es-MX" sz="1800" b="0" i="0" u="none" strike="noStrike" baseline="0" dirty="0"/>
              <a:t>. </a:t>
            </a:r>
          </a:p>
          <a:p>
            <a:pPr algn="just">
              <a:lnSpc>
                <a:spcPct val="90000"/>
              </a:lnSpc>
              <a:spcAft>
                <a:spcPts val="600"/>
              </a:spcAft>
            </a:pPr>
            <a:endParaRPr lang="es-MX" sz="1800" dirty="0"/>
          </a:p>
          <a:p>
            <a:pPr algn="just">
              <a:lnSpc>
                <a:spcPct val="90000"/>
              </a:lnSpc>
              <a:spcAft>
                <a:spcPts val="600"/>
              </a:spcAft>
            </a:pPr>
            <a:r>
              <a:rPr lang="es-MX" sz="1800" b="0" i="0" u="none" strike="noStrike" baseline="0" dirty="0"/>
              <a:t>Dicho modelo fue criticado por los ilustrados, debido a la concentración del poder en el monarca, la organización social divida en estamentos que favorecía al clero y la nobleza, y afectaba al tercer estado, compuesto por burgueses y campesinos.</a:t>
            </a:r>
          </a:p>
          <a:p>
            <a:pPr>
              <a:lnSpc>
                <a:spcPct val="90000"/>
              </a:lnSpc>
              <a:spcAft>
                <a:spcPts val="600"/>
              </a:spcAft>
            </a:pPr>
            <a:endParaRPr lang="es-MX" sz="1300" dirty="0"/>
          </a:p>
        </p:txBody>
      </p:sp>
    </p:spTree>
    <p:extLst>
      <p:ext uri="{BB962C8B-B14F-4D97-AF65-F5344CB8AC3E}">
        <p14:creationId xmlns:p14="http://schemas.microsoft.com/office/powerpoint/2010/main" val="28160180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3DC883F-9150-4813-BE07-6B0170160DCB}"/>
              </a:ext>
            </a:extLst>
          </p:cNvPr>
          <p:cNvSpPr>
            <a:spLocks noGrp="1"/>
          </p:cNvSpPr>
          <p:nvPr>
            <p:ph type="title"/>
          </p:nvPr>
        </p:nvSpPr>
        <p:spPr/>
        <p:txBody>
          <a:bodyPr/>
          <a:lstStyle/>
          <a:p>
            <a:r>
              <a:rPr lang="es-CL" dirty="0"/>
              <a:t>Despotismo Ilustrado.</a:t>
            </a:r>
          </a:p>
        </p:txBody>
      </p:sp>
      <p:sp>
        <p:nvSpPr>
          <p:cNvPr id="6" name="Marcador de texto 5">
            <a:extLst>
              <a:ext uri="{FF2B5EF4-FFF2-40B4-BE49-F238E27FC236}">
                <a16:creationId xmlns:a16="http://schemas.microsoft.com/office/drawing/2014/main" xmlns="" id="{7B7ADD48-86C6-4D69-BD31-51B28CD91ABE}"/>
              </a:ext>
            </a:extLst>
          </p:cNvPr>
          <p:cNvSpPr>
            <a:spLocks noGrp="1"/>
          </p:cNvSpPr>
          <p:nvPr>
            <p:ph type="body" sz="half" idx="3"/>
          </p:nvPr>
        </p:nvSpPr>
        <p:spPr/>
        <p:txBody>
          <a:bodyPr>
            <a:normAutofit/>
          </a:bodyPr>
          <a:lstStyle/>
          <a:p>
            <a:pPr algn="ctr"/>
            <a:r>
              <a:rPr lang="es-CL" sz="2000" i="1" dirty="0"/>
              <a:t>Carlos III de España.</a:t>
            </a:r>
          </a:p>
        </p:txBody>
      </p:sp>
      <p:sp>
        <p:nvSpPr>
          <p:cNvPr id="5" name="Marcador de contenido 4">
            <a:extLst>
              <a:ext uri="{FF2B5EF4-FFF2-40B4-BE49-F238E27FC236}">
                <a16:creationId xmlns:a16="http://schemas.microsoft.com/office/drawing/2014/main" xmlns="" id="{8590FB47-1AB1-49AC-A2C9-A5A9F69EBDB2}"/>
              </a:ext>
            </a:extLst>
          </p:cNvPr>
          <p:cNvSpPr>
            <a:spLocks noGrp="1"/>
          </p:cNvSpPr>
          <p:nvPr>
            <p:ph sz="quarter" idx="2"/>
          </p:nvPr>
        </p:nvSpPr>
        <p:spPr>
          <a:xfrm>
            <a:off x="457200" y="1083222"/>
            <a:ext cx="4040188" cy="3545928"/>
          </a:xfrm>
        </p:spPr>
        <p:txBody>
          <a:bodyPr>
            <a:normAutofit fontScale="77500" lnSpcReduction="20000"/>
          </a:bodyPr>
          <a:lstStyle/>
          <a:p>
            <a:pPr algn="just"/>
            <a:r>
              <a:rPr lang="es-MX" sz="2400" b="0" i="0" u="none" strike="noStrike" baseline="0" dirty="0">
                <a:latin typeface="AspiraNar-Regular"/>
              </a:rPr>
              <a:t> Durante la segunda parte del siglo XVIII, se desarrollaron experiencias de </a:t>
            </a:r>
            <a:r>
              <a:rPr lang="es-MX" sz="2400" b="1" i="0" u="none" strike="noStrike" baseline="0" dirty="0">
                <a:latin typeface="AspiraNar-Regular"/>
              </a:rPr>
              <a:t>despotismo ilustrado</a:t>
            </a:r>
            <a:r>
              <a:rPr lang="es-MX" sz="2400" b="0" i="0" u="none" strike="noStrike" baseline="0" dirty="0">
                <a:latin typeface="AspiraNar-Regular"/>
              </a:rPr>
              <a:t>, que intentaban complementar las ideas ilustradas con el régimen absolutista. </a:t>
            </a:r>
          </a:p>
          <a:p>
            <a:pPr algn="just"/>
            <a:endParaRPr lang="es-MX" sz="2400" b="0" i="0" u="none" strike="noStrike" baseline="0" dirty="0">
              <a:latin typeface="AspiraNar-Regular"/>
            </a:endParaRPr>
          </a:p>
          <a:p>
            <a:pPr algn="just"/>
            <a:r>
              <a:rPr lang="es-MX" sz="2400" b="0" i="0" u="none" strike="noStrike" baseline="0" dirty="0">
                <a:latin typeface="AspiraNar-Regular"/>
              </a:rPr>
              <a:t>Sin embargo, con el tiempo, este modelo fue criticado por no cambiar los elementos de fondo que eran cuestionados y por ser, a fin de cuentas, una continuidad del absolutismo.</a:t>
            </a:r>
            <a:endParaRPr lang="es-CL" dirty="0"/>
          </a:p>
        </p:txBody>
      </p:sp>
      <p:pic>
        <p:nvPicPr>
          <p:cNvPr id="2050" name="Picture 2" descr="Despotismo ilustrado - Wikipedia, la enciclopedia libre">
            <a:extLst>
              <a:ext uri="{FF2B5EF4-FFF2-40B4-BE49-F238E27FC236}">
                <a16:creationId xmlns:a16="http://schemas.microsoft.com/office/drawing/2014/main" xmlns="" id="{661F1B39-85A4-47E2-B51D-50124C14620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621803" y="1061220"/>
            <a:ext cx="2088232" cy="292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6597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EC9A9C84-6D72-4DB7-91B1-77079E2AC5AB}"/>
              </a:ext>
            </a:extLst>
          </p:cNvPr>
          <p:cNvSpPr>
            <a:spLocks noGrp="1"/>
          </p:cNvSpPr>
          <p:nvPr>
            <p:ph type="title"/>
          </p:nvPr>
        </p:nvSpPr>
        <p:spPr/>
        <p:txBody>
          <a:bodyPr/>
          <a:lstStyle/>
          <a:p>
            <a:r>
              <a:rPr lang="es-CL" dirty="0"/>
              <a:t>Ideal Republicano.</a:t>
            </a:r>
          </a:p>
        </p:txBody>
      </p:sp>
      <p:sp>
        <p:nvSpPr>
          <p:cNvPr id="5" name="Marcador de texto 4">
            <a:extLst>
              <a:ext uri="{FF2B5EF4-FFF2-40B4-BE49-F238E27FC236}">
                <a16:creationId xmlns:a16="http://schemas.microsoft.com/office/drawing/2014/main" xmlns="" id="{5EB6E510-1071-4D00-B102-143FF7B0FF86}"/>
              </a:ext>
            </a:extLst>
          </p:cNvPr>
          <p:cNvSpPr>
            <a:spLocks noGrp="1"/>
          </p:cNvSpPr>
          <p:nvPr>
            <p:ph type="body" sz="half" idx="3"/>
          </p:nvPr>
        </p:nvSpPr>
        <p:spPr/>
        <p:txBody>
          <a:bodyPr>
            <a:normAutofit fontScale="92500" lnSpcReduction="10000"/>
          </a:bodyPr>
          <a:lstStyle/>
          <a:p>
            <a:pPr algn="ctr"/>
            <a:r>
              <a:rPr lang="es-CL" sz="1800" i="1" dirty="0"/>
              <a:t>Juramento del juego de pelota (1789)</a:t>
            </a:r>
          </a:p>
        </p:txBody>
      </p:sp>
      <p:sp>
        <p:nvSpPr>
          <p:cNvPr id="2" name="Marcador de contenido 1">
            <a:extLst>
              <a:ext uri="{FF2B5EF4-FFF2-40B4-BE49-F238E27FC236}">
                <a16:creationId xmlns:a16="http://schemas.microsoft.com/office/drawing/2014/main" xmlns="" id="{C37FF82A-4582-4817-A8A5-3745FD67754E}"/>
              </a:ext>
            </a:extLst>
          </p:cNvPr>
          <p:cNvSpPr>
            <a:spLocks noGrp="1"/>
          </p:cNvSpPr>
          <p:nvPr>
            <p:ph sz="quarter" idx="2"/>
          </p:nvPr>
        </p:nvSpPr>
        <p:spPr>
          <a:xfrm>
            <a:off x="457200" y="1083222"/>
            <a:ext cx="4040188" cy="3855490"/>
          </a:xfrm>
        </p:spPr>
        <p:txBody>
          <a:bodyPr>
            <a:normAutofit fontScale="92500" lnSpcReduction="20000"/>
          </a:bodyPr>
          <a:lstStyle/>
          <a:p>
            <a:pPr algn="just"/>
            <a:r>
              <a:rPr lang="es-MX" sz="1800" b="0" i="0" u="none" strike="noStrike" baseline="0" dirty="0">
                <a:latin typeface="AspiraNar-Regular"/>
              </a:rPr>
              <a:t>La Ilustración difundió nuevas ideas y propuestas en torno al modelo de </a:t>
            </a:r>
            <a:r>
              <a:rPr lang="es-MX" sz="1800" b="1" i="0" u="none" strike="noStrike" baseline="0" dirty="0">
                <a:latin typeface="AspiraNar-Regular"/>
              </a:rPr>
              <a:t>Estado</a:t>
            </a:r>
            <a:r>
              <a:rPr lang="es-MX" sz="1800" b="0" i="0" u="none" strike="noStrike" baseline="0" dirty="0">
                <a:latin typeface="AspiraNar-Regular"/>
              </a:rPr>
              <a:t> y las formas de gobierno.</a:t>
            </a:r>
          </a:p>
          <a:p>
            <a:pPr marL="109728" indent="0" algn="just">
              <a:buNone/>
            </a:pPr>
            <a:endParaRPr lang="es-MX" sz="1800" b="0" i="0" u="none" strike="noStrike" baseline="0" dirty="0">
              <a:latin typeface="AspiraNar-Regular"/>
            </a:endParaRPr>
          </a:p>
          <a:p>
            <a:pPr algn="just"/>
            <a:r>
              <a:rPr lang="es-MX" sz="1800" b="0" i="0" u="none" strike="noStrike" baseline="0" dirty="0">
                <a:latin typeface="AspiraNar-Regular"/>
              </a:rPr>
              <a:t>Así, surgió el llamado </a:t>
            </a:r>
            <a:r>
              <a:rPr lang="es-MX" sz="1800" b="1" i="0" u="none" strike="noStrike" baseline="0" dirty="0">
                <a:latin typeface="AspiraNar-Regular"/>
              </a:rPr>
              <a:t>ideario republicano</a:t>
            </a:r>
            <a:r>
              <a:rPr lang="es-MX" sz="1800" b="0" i="0" u="none" strike="noStrike" baseline="0" dirty="0">
                <a:latin typeface="AspiraNar-Regular"/>
              </a:rPr>
              <a:t>, que reivindicaba el derecho de una nación y su pueblo a implementar una república. </a:t>
            </a:r>
          </a:p>
          <a:p>
            <a:pPr marL="109728" indent="0" algn="just">
              <a:buNone/>
            </a:pPr>
            <a:endParaRPr lang="es-MX" sz="1800" b="0" i="0" u="none" strike="noStrike" baseline="0" dirty="0">
              <a:latin typeface="AspiraNar-Regular"/>
            </a:endParaRPr>
          </a:p>
          <a:p>
            <a:pPr algn="just"/>
            <a:r>
              <a:rPr lang="es-MX" sz="1800" b="0" i="0" u="none" strike="noStrike" baseline="0" dirty="0">
                <a:latin typeface="AspiraNar-Regular"/>
              </a:rPr>
              <a:t>En este periodo se conformó el </a:t>
            </a:r>
            <a:r>
              <a:rPr lang="es-MX" sz="1800" b="1" i="0" u="none" strike="noStrike" baseline="0" dirty="0">
                <a:latin typeface="AspiraNar-Regular"/>
              </a:rPr>
              <a:t>republicanismo</a:t>
            </a:r>
            <a:r>
              <a:rPr lang="es-MX" sz="1800" b="0" i="0" u="none" strike="noStrike" baseline="0" dirty="0">
                <a:latin typeface="AspiraNar-Regular"/>
              </a:rPr>
              <a:t>, una doctrina política que recogió los principios del ideario republicano, se extendió por casi todo el mundo occidental y, hoy en día, es la principal base de los regímenes políticos del mundo.</a:t>
            </a:r>
            <a:endParaRPr lang="es-CL" dirty="0"/>
          </a:p>
        </p:txBody>
      </p:sp>
      <p:pic>
        <p:nvPicPr>
          <p:cNvPr id="3074" name="Picture 2" descr="El Juramento del Juego de Pelota, el principio del fin para Luis XVI | La  Ventana | Acontece que no es poco | Cadena SER">
            <a:extLst>
              <a:ext uri="{FF2B5EF4-FFF2-40B4-BE49-F238E27FC236}">
                <a16:creationId xmlns:a16="http://schemas.microsoft.com/office/drawing/2014/main" xmlns="" id="{494EBD97-497E-4673-8752-7A4C5A7C83A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2529" y="1082675"/>
            <a:ext cx="3946767"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154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Preguntas de cierre.</a:t>
            </a:r>
          </a:p>
        </p:txBody>
      </p:sp>
      <p:sp>
        <p:nvSpPr>
          <p:cNvPr id="4" name="Marcador de texto 3">
            <a:extLst>
              <a:ext uri="{FF2B5EF4-FFF2-40B4-BE49-F238E27FC236}">
                <a16:creationId xmlns:a16="http://schemas.microsoft.com/office/drawing/2014/main" xmlns="" id="{AF08DBE4-AAF5-4A4E-B943-84E267B08B98}"/>
              </a:ext>
            </a:extLst>
          </p:cNvPr>
          <p:cNvSpPr>
            <a:spLocks noGrp="1"/>
          </p:cNvSpPr>
          <p:nvPr>
            <p:ph type="body" idx="1"/>
          </p:nvPr>
        </p:nvSpPr>
        <p:spPr/>
        <p:txBody>
          <a:bodyPr/>
          <a:lstStyle/>
          <a:p>
            <a:endParaRPr lang="es-CL" dirty="0"/>
          </a:p>
        </p:txBody>
      </p:sp>
      <p:sp>
        <p:nvSpPr>
          <p:cNvPr id="6" name="Marcador de texto 5">
            <a:extLst>
              <a:ext uri="{FF2B5EF4-FFF2-40B4-BE49-F238E27FC236}">
                <a16:creationId xmlns:a16="http://schemas.microsoft.com/office/drawing/2014/main" xmlns="" id="{DDB61C13-17DE-452B-87A1-F01C6E600A90}"/>
              </a:ext>
            </a:extLst>
          </p:cNvPr>
          <p:cNvSpPr>
            <a:spLocks noGrp="1"/>
          </p:cNvSpPr>
          <p:nvPr>
            <p:ph type="body" sz="half" idx="3"/>
          </p:nvPr>
        </p:nvSpPr>
        <p:spPr/>
        <p:txBody>
          <a:bodyPr/>
          <a:lstStyle/>
          <a:p>
            <a:endParaRPr lang="es-CL" dirty="0"/>
          </a:p>
        </p:txBody>
      </p:sp>
      <p:sp>
        <p:nvSpPr>
          <p:cNvPr id="5" name="Marcador de contenido 4">
            <a:extLst>
              <a:ext uri="{FF2B5EF4-FFF2-40B4-BE49-F238E27FC236}">
                <a16:creationId xmlns:a16="http://schemas.microsoft.com/office/drawing/2014/main" xmlns="" id="{BF0BEDE2-9848-4429-8950-144ADA056427}"/>
              </a:ext>
            </a:extLst>
          </p:cNvPr>
          <p:cNvSpPr>
            <a:spLocks noGrp="1"/>
          </p:cNvSpPr>
          <p:nvPr>
            <p:ph sz="quarter" idx="2"/>
          </p:nvPr>
        </p:nvSpPr>
        <p:spPr/>
        <p:txBody>
          <a:bodyPr>
            <a:normAutofit/>
          </a:bodyPr>
          <a:lstStyle/>
          <a:p>
            <a:pPr marL="0" lvl="0" indent="0" algn="just">
              <a:lnSpc>
                <a:spcPct val="115000"/>
              </a:lnSpc>
              <a:buNone/>
            </a:pPr>
            <a:r>
              <a:rPr lang="es-MX" sz="1600" dirty="0">
                <a:latin typeface="Arial" panose="020B0604020202020204" pitchFamily="34" charset="0"/>
                <a:ea typeface="Calibri" panose="020F0502020204030204" pitchFamily="34" charset="0"/>
                <a:cs typeface="Times New Roman" panose="02020603050405020304" pitchFamily="18" charset="0"/>
              </a:rPr>
              <a:t>M</a:t>
            </a:r>
            <a:r>
              <a:rPr lang="es-MX" sz="1600" dirty="0">
                <a:effectLst/>
                <a:latin typeface="Arial" panose="020B0604020202020204" pitchFamily="34" charset="0"/>
                <a:ea typeface="Calibri" panose="020F0502020204030204" pitchFamily="34" charset="0"/>
                <a:cs typeface="Times New Roman" panose="02020603050405020304" pitchFamily="18" charset="0"/>
              </a:rPr>
              <a:t>ovimiento político e intelectual que se difundió en Europa durante el siglo XVIII, heredera del humanismo y de la Revolución científica del siglo XVII, tiene como nombre:</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Despotismo Ilustrado.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Ilustración.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Renacimiento.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Humanismo.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contenido 6">
            <a:extLst>
              <a:ext uri="{FF2B5EF4-FFF2-40B4-BE49-F238E27FC236}">
                <a16:creationId xmlns:a16="http://schemas.microsoft.com/office/drawing/2014/main" xmlns="" id="{9F45F8FF-8D49-4330-9151-15FEFB3CF21B}"/>
              </a:ext>
            </a:extLst>
          </p:cNvPr>
          <p:cNvSpPr>
            <a:spLocks noGrp="1"/>
          </p:cNvSpPr>
          <p:nvPr>
            <p:ph sz="quarter" idx="4"/>
          </p:nvPr>
        </p:nvSpPr>
        <p:spPr/>
        <p:txBody>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¿Cuál de los siguientes postulados de la Ilustración es FALSO?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El librepensamiento.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La Separación de los Poderes del Estado.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La Posibilidad de tener esclavos.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La soberanía popular.</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A2E420-FA9F-4AC9-B3CF-0E78365B57D8}"/>
              </a:ext>
            </a:extLst>
          </p:cNvPr>
          <p:cNvSpPr>
            <a:spLocks noGrp="1"/>
          </p:cNvSpPr>
          <p:nvPr>
            <p:ph type="title"/>
          </p:nvPr>
        </p:nvSpPr>
        <p:spPr/>
        <p:txBody>
          <a:bodyPr/>
          <a:lstStyle/>
          <a:p>
            <a:r>
              <a:rPr lang="es-CL" dirty="0"/>
              <a:t>Preguntas de cierre.</a:t>
            </a:r>
          </a:p>
        </p:txBody>
      </p:sp>
      <p:sp>
        <p:nvSpPr>
          <p:cNvPr id="3" name="Marcador de texto 2">
            <a:extLst>
              <a:ext uri="{FF2B5EF4-FFF2-40B4-BE49-F238E27FC236}">
                <a16:creationId xmlns:a16="http://schemas.microsoft.com/office/drawing/2014/main" xmlns="" id="{176B7B72-6A03-4950-A75E-6EEAE20B4219}"/>
              </a:ext>
            </a:extLst>
          </p:cNvPr>
          <p:cNvSpPr>
            <a:spLocks noGrp="1"/>
          </p:cNvSpPr>
          <p:nvPr>
            <p:ph type="body" idx="1"/>
          </p:nvPr>
        </p:nvSpPr>
        <p:spPr/>
        <p:txBody>
          <a:bodyPr/>
          <a:lstStyle/>
          <a:p>
            <a:endParaRPr lang="es-CL"/>
          </a:p>
        </p:txBody>
      </p:sp>
      <p:sp>
        <p:nvSpPr>
          <p:cNvPr id="4" name="Marcador de texto 3">
            <a:extLst>
              <a:ext uri="{FF2B5EF4-FFF2-40B4-BE49-F238E27FC236}">
                <a16:creationId xmlns:a16="http://schemas.microsoft.com/office/drawing/2014/main" xmlns="" id="{19882B2C-8BCE-47F2-AD4B-934BE391E2C4}"/>
              </a:ext>
            </a:extLst>
          </p:cNvPr>
          <p:cNvSpPr>
            <a:spLocks noGrp="1"/>
          </p:cNvSpPr>
          <p:nvPr>
            <p:ph type="body" sz="half" idx="3"/>
          </p:nvPr>
        </p:nvSpPr>
        <p:spPr/>
        <p:txBody>
          <a:bodyPr/>
          <a:lstStyle/>
          <a:p>
            <a:endParaRPr lang="es-CL"/>
          </a:p>
        </p:txBody>
      </p:sp>
      <p:sp>
        <p:nvSpPr>
          <p:cNvPr id="5" name="Marcador de contenido 4">
            <a:extLst>
              <a:ext uri="{FF2B5EF4-FFF2-40B4-BE49-F238E27FC236}">
                <a16:creationId xmlns:a16="http://schemas.microsoft.com/office/drawing/2014/main" xmlns="" id="{5A22548D-7BB5-410D-8291-7D8162670150}"/>
              </a:ext>
            </a:extLst>
          </p:cNvPr>
          <p:cNvSpPr>
            <a:spLocks noGrp="1"/>
          </p:cNvSpPr>
          <p:nvPr>
            <p:ph sz="quarter" idx="2"/>
          </p:nvPr>
        </p:nvSpPr>
        <p:spPr/>
        <p:txBody>
          <a:bodyPr>
            <a:normAutofit/>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La complementación de las ideas ilustradas con el régimen absolutista tuvo como nombre: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Renacimiento Ilustrado.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Humanismo Ilustrado.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Secularización Ilustrado.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Despotismo Ilustrado.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xmlns="" id="{6C6B905A-B82C-44A2-B6F3-3ED128F346BD}"/>
              </a:ext>
            </a:extLst>
          </p:cNvPr>
          <p:cNvSpPr>
            <a:spLocks noGrp="1"/>
          </p:cNvSpPr>
          <p:nvPr>
            <p:ph sz="quarter" idx="4"/>
          </p:nvPr>
        </p:nvSpPr>
        <p:spPr/>
        <p:txBody>
          <a:bodyPr/>
          <a:lstStyle/>
          <a:p>
            <a:pPr marL="109728" indent="0" algn="ctr">
              <a:buNone/>
            </a:pPr>
            <a:r>
              <a:rPr lang="es-CL" sz="1800" b="1" u="sng" dirty="0">
                <a:effectLst/>
                <a:latin typeface="Arial" panose="020B0604020202020204" pitchFamily="34" charset="0"/>
                <a:ea typeface="Calibri" panose="020F0502020204030204" pitchFamily="34" charset="0"/>
                <a:cs typeface="Times New Roman" panose="02020603050405020304" pitchFamily="18" charset="0"/>
              </a:rPr>
              <a:t>PREGUNTAS ABIERTAS:</a:t>
            </a: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¿Qué aprendimos hoy?</a:t>
            </a:r>
          </a:p>
          <a:p>
            <a:pPr algn="just"/>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latin typeface="Arial" panose="020B0604020202020204" pitchFamily="34" charset="0"/>
                <a:ea typeface="Calibri" panose="020F0502020204030204" pitchFamily="34" charset="0"/>
                <a:cs typeface="Times New Roman" panose="02020603050405020304" pitchFamily="18" charset="0"/>
              </a:rPr>
              <a:t>¿Cómo lo aprendimos?</a:t>
            </a:r>
          </a:p>
          <a:p>
            <a:pPr marL="109728" indent="0" algn="just">
              <a:buNone/>
            </a:pPr>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¿Cómo los conceptos </a:t>
            </a:r>
            <a:r>
              <a:rPr lang="es-CL" sz="1800" dirty="0">
                <a:latin typeface="Arial" panose="020B0604020202020204" pitchFamily="34" charset="0"/>
                <a:ea typeface="Calibri" panose="020F0502020204030204" pitchFamily="34" charset="0"/>
                <a:cs typeface="Times New Roman" panose="02020603050405020304" pitchFamily="18" charset="0"/>
              </a:rPr>
              <a:t>aprendidos en la clase los encontramos </a:t>
            </a:r>
            <a:r>
              <a:rPr lang="es-CL" sz="1800" dirty="0">
                <a:effectLst/>
                <a:latin typeface="Arial" panose="020B0604020202020204" pitchFamily="34" charset="0"/>
                <a:ea typeface="Calibri" panose="020F0502020204030204" pitchFamily="34" charset="0"/>
                <a:cs typeface="Times New Roman" panose="02020603050405020304" pitchFamily="18" charset="0"/>
              </a:rPr>
              <a:t>presentes hasta el día de hoy? </a:t>
            </a:r>
            <a:endParaRPr lang="es-CL" dirty="0"/>
          </a:p>
          <a:p>
            <a:pPr marL="109728" indent="0">
              <a:buNone/>
            </a:pPr>
            <a:endParaRPr lang="es-CL" dirty="0"/>
          </a:p>
        </p:txBody>
      </p:sp>
    </p:spTree>
    <p:extLst>
      <p:ext uri="{BB962C8B-B14F-4D97-AF65-F5344CB8AC3E}">
        <p14:creationId xmlns:p14="http://schemas.microsoft.com/office/powerpoint/2010/main" val="34873099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CL" dirty="0"/>
              <a:t>Describir las principales características de la Ilustración, a través del desarrollo de una Guía de Estudio, utilizando diversos medios tecnológicos.</a:t>
            </a:r>
            <a:endParaRPr lang="es-CL" i="1" dirty="0"/>
          </a:p>
        </p:txBody>
      </p:sp>
      <p:sp>
        <p:nvSpPr>
          <p:cNvPr id="3" name="2 Título"/>
          <p:cNvSpPr>
            <a:spLocks noGrp="1"/>
          </p:cNvSpPr>
          <p:nvPr>
            <p:ph type="title"/>
          </p:nvPr>
        </p:nvSpPr>
        <p:spPr/>
        <p:txBody>
          <a:bodyPr/>
          <a:lstStyle/>
          <a:p>
            <a:r>
              <a:rPr lang="es-CL" dirty="0"/>
              <a:t>Objetivo de la clase.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067C734F-108F-4EA4-8D6A-AF4C51E2DEA7}"/>
              </a:ext>
            </a:extLst>
          </p:cNvPr>
          <p:cNvSpPr>
            <a:spLocks noGrp="1"/>
          </p:cNvSpPr>
          <p:nvPr>
            <p:ph idx="1"/>
          </p:nvPr>
        </p:nvSpPr>
        <p:spPr/>
        <p:txBody>
          <a:bodyPr/>
          <a:lstStyle/>
          <a:p>
            <a:r>
              <a:rPr lang="es-CL" dirty="0"/>
              <a:t>¿Qué entiendes por Describir?</a:t>
            </a:r>
          </a:p>
          <a:p>
            <a:endParaRPr lang="es-CL" dirty="0"/>
          </a:p>
          <a:p>
            <a:r>
              <a:rPr lang="es-CL" dirty="0"/>
              <a:t>¿Qué entiendes por Ilustración?</a:t>
            </a:r>
          </a:p>
        </p:txBody>
      </p:sp>
      <p:sp>
        <p:nvSpPr>
          <p:cNvPr id="3" name="Título 2">
            <a:extLst>
              <a:ext uri="{FF2B5EF4-FFF2-40B4-BE49-F238E27FC236}">
                <a16:creationId xmlns:a16="http://schemas.microsoft.com/office/drawing/2014/main" xmlns="" id="{456E380B-2299-46C1-A49D-F5BF1D0C5F80}"/>
              </a:ext>
            </a:extLst>
          </p:cNvPr>
          <p:cNvSpPr>
            <a:spLocks noGrp="1"/>
          </p:cNvSpPr>
          <p:nvPr>
            <p:ph type="title"/>
          </p:nvPr>
        </p:nvSpPr>
        <p:spPr/>
        <p:txBody>
          <a:bodyPr/>
          <a:lstStyle/>
          <a:p>
            <a:r>
              <a:rPr lang="es-CL" dirty="0"/>
              <a:t>Preguntas de inicio.</a:t>
            </a:r>
          </a:p>
        </p:txBody>
      </p:sp>
      <p:pic>
        <p:nvPicPr>
          <p:cNvPr id="5" name="Picture 2" descr="Resultado de imagen para ilustracion">
            <a:extLst>
              <a:ext uri="{FF2B5EF4-FFF2-40B4-BE49-F238E27FC236}">
                <a16:creationId xmlns:a16="http://schemas.microsoft.com/office/drawing/2014/main" xmlns="" id="{0D67589A-1EC5-4A5C-8279-C76E9318B474}"/>
              </a:ext>
            </a:extLst>
          </p:cNvPr>
          <p:cNvPicPr>
            <a:picLocks noChangeAspect="1" noChangeArrowheads="1"/>
          </p:cNvPicPr>
          <p:nvPr/>
        </p:nvPicPr>
        <p:blipFill>
          <a:blip r:embed="rId2" cstate="print"/>
          <a:srcRect/>
          <a:stretch>
            <a:fillRect/>
          </a:stretch>
        </p:blipFill>
        <p:spPr bwMode="auto">
          <a:xfrm>
            <a:off x="2766835" y="2715766"/>
            <a:ext cx="3610330" cy="2376265"/>
          </a:xfrm>
          <a:prstGeom prst="rect">
            <a:avLst/>
          </a:prstGeom>
          <a:noFill/>
        </p:spPr>
      </p:pic>
    </p:spTree>
    <p:extLst>
      <p:ext uri="{BB962C8B-B14F-4D97-AF65-F5344CB8AC3E}">
        <p14:creationId xmlns:p14="http://schemas.microsoft.com/office/powerpoint/2010/main" val="179599524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82FC7209-AE82-40DD-9182-22618C9363B2}"/>
              </a:ext>
            </a:extLst>
          </p:cNvPr>
          <p:cNvSpPr>
            <a:spLocks noGrp="1"/>
          </p:cNvSpPr>
          <p:nvPr>
            <p:ph idx="1"/>
          </p:nvPr>
        </p:nvSpPr>
        <p:spPr/>
        <p:txBody>
          <a:bodyPr>
            <a:normAutofit/>
          </a:bodyPr>
          <a:lstStyle/>
          <a:p>
            <a:pPr algn="l"/>
            <a:r>
              <a:rPr lang="es-CL" sz="2000" b="1" u="sng" dirty="0"/>
              <a:t>Describir:</a:t>
            </a:r>
            <a:r>
              <a:rPr lang="es-CL" sz="2000" b="1" dirty="0"/>
              <a:t> </a:t>
            </a:r>
            <a:r>
              <a:rPr lang="es-MX" sz="2000" b="0" i="0" dirty="0">
                <a:effectLst/>
                <a:latin typeface="arial" panose="020B0604020202020204" pitchFamily="34" charset="0"/>
              </a:rPr>
              <a:t>Explicar cómo es una cosa, una persona o un lugar para ofrecer una imagen o una idea completa de ellos.</a:t>
            </a:r>
            <a:endParaRPr lang="es-CL" sz="2000" dirty="0"/>
          </a:p>
          <a:p>
            <a:endParaRPr lang="es-CL" sz="2000" dirty="0"/>
          </a:p>
          <a:p>
            <a:pPr algn="just"/>
            <a:r>
              <a:rPr lang="es-CL" sz="2000" b="1" u="sng" dirty="0"/>
              <a:t>Ilustración:</a:t>
            </a:r>
            <a:r>
              <a:rPr lang="es-CL" sz="2000" b="1" dirty="0"/>
              <a:t> </a:t>
            </a:r>
            <a:r>
              <a:rPr lang="es-MX" sz="2000" b="0" i="0" dirty="0">
                <a:effectLst/>
                <a:latin typeface="arial" panose="020B0604020202020204" pitchFamily="34" charset="0"/>
              </a:rPr>
              <a:t>La Ilustración fue un movimiento cultural e intelectual, primordialmente europeo, ​ que nació a mediados del siglo XVIII y duró hasta los primeros años del siglo XIX. Fue especialmente activo en Francia, Inglaterra y Alemania.</a:t>
            </a:r>
            <a:endParaRPr lang="es-CL" sz="2000" dirty="0"/>
          </a:p>
        </p:txBody>
      </p:sp>
      <p:sp>
        <p:nvSpPr>
          <p:cNvPr id="3" name="Título 2">
            <a:extLst>
              <a:ext uri="{FF2B5EF4-FFF2-40B4-BE49-F238E27FC236}">
                <a16:creationId xmlns:a16="http://schemas.microsoft.com/office/drawing/2014/main" xmlns="" id="{0187B72E-0E93-4D1B-83A5-64052C92CAEA}"/>
              </a:ext>
            </a:extLst>
          </p:cNvPr>
          <p:cNvSpPr>
            <a:spLocks noGrp="1"/>
          </p:cNvSpPr>
          <p:nvPr>
            <p:ph type="title"/>
          </p:nvPr>
        </p:nvSpPr>
        <p:spPr/>
        <p:txBody>
          <a:bodyPr/>
          <a:lstStyle/>
          <a:p>
            <a:r>
              <a:rPr lang="es-CL" dirty="0"/>
              <a:t>Conceptos clave:</a:t>
            </a:r>
          </a:p>
        </p:txBody>
      </p:sp>
    </p:spTree>
    <p:extLst>
      <p:ext uri="{BB962C8B-B14F-4D97-AF65-F5344CB8AC3E}">
        <p14:creationId xmlns:p14="http://schemas.microsoft.com/office/powerpoint/2010/main" val="19153545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69EF4C1A-58E6-4C91-91D0-4153AA4F1227}"/>
              </a:ext>
            </a:extLst>
          </p:cNvPr>
          <p:cNvSpPr>
            <a:spLocks noGrp="1"/>
          </p:cNvSpPr>
          <p:nvPr>
            <p:ph idx="1"/>
          </p:nvPr>
        </p:nvSpPr>
        <p:spPr>
          <a:xfrm>
            <a:off x="457200" y="1110997"/>
            <a:ext cx="8229600" cy="3826524"/>
          </a:xfrm>
        </p:spPr>
        <p:txBody>
          <a:bodyPr>
            <a:normAutofit fontScale="92500" lnSpcReduction="20000"/>
          </a:bodyPr>
          <a:lstStyle/>
          <a:p>
            <a:pPr algn="just"/>
            <a:r>
              <a:rPr lang="es-MX" sz="2400" b="0" i="0" u="none" strike="noStrike" baseline="0" dirty="0">
                <a:latin typeface="AspiraNar-Regular"/>
              </a:rPr>
              <a:t>La </a:t>
            </a:r>
            <a:r>
              <a:rPr lang="es-MX" sz="2400" b="1" i="0" u="sng" strike="noStrike" baseline="0" dirty="0">
                <a:latin typeface="AspiraNar-Regular"/>
              </a:rPr>
              <a:t>Ilustración</a:t>
            </a:r>
            <a:r>
              <a:rPr lang="es-MX" sz="2400" b="0" i="0" u="none" strike="noStrike" baseline="0" dirty="0">
                <a:latin typeface="AspiraNar-Regular"/>
              </a:rPr>
              <a:t> fue un movimiento político e intelectual que se difundió en Europa durante el siglo XVIII, heredera del humanismo y de la Revolución científica del siglo XVII. </a:t>
            </a:r>
          </a:p>
          <a:p>
            <a:pPr marL="109728" indent="0" algn="just">
              <a:buNone/>
            </a:pPr>
            <a:endParaRPr lang="es-MX" sz="2400" dirty="0">
              <a:latin typeface="AspiraNar-Regular"/>
            </a:endParaRPr>
          </a:p>
          <a:p>
            <a:pPr algn="just"/>
            <a:r>
              <a:rPr lang="es-MX" sz="2400" b="0" i="0" u="none" strike="noStrike" baseline="0" dirty="0">
                <a:latin typeface="AspiraNar-Regular"/>
              </a:rPr>
              <a:t>Promovió la </a:t>
            </a:r>
            <a:r>
              <a:rPr lang="es-MX" sz="2400" b="1" i="0" u="none" strike="noStrike" baseline="0" dirty="0">
                <a:latin typeface="AspiraNar-Regular"/>
              </a:rPr>
              <a:t>tolerancia, la igualdad, la libertad, la justicia y el uso de la razón</a:t>
            </a:r>
            <a:r>
              <a:rPr lang="es-MX" sz="2400" b="0" i="0" u="none" strike="noStrike" baseline="0" dirty="0">
                <a:latin typeface="AspiraNar-Regular"/>
              </a:rPr>
              <a:t> como principal instrumento humano para generar conocimiento, libertad y crítica. </a:t>
            </a:r>
          </a:p>
          <a:p>
            <a:pPr algn="just"/>
            <a:endParaRPr lang="es-MX" sz="2400" b="0" i="0" u="none" strike="noStrike" baseline="0" dirty="0">
              <a:latin typeface="AspiraNar-Regular"/>
            </a:endParaRPr>
          </a:p>
          <a:p>
            <a:pPr algn="just"/>
            <a:r>
              <a:rPr lang="es-MX" sz="2400" b="0" i="0" u="none" strike="noStrike" baseline="0" dirty="0">
                <a:latin typeface="AspiraNar-Regular"/>
              </a:rPr>
              <a:t>La difusión de este pensamiento fue favorecido por distintos factores, tales como la masificación de la imprenta, y su influencia en el arte, la literatura, las caricaturas, el periodismo y la propaganda.</a:t>
            </a:r>
            <a:endParaRPr lang="es-CL" sz="3200" dirty="0"/>
          </a:p>
        </p:txBody>
      </p:sp>
      <p:sp>
        <p:nvSpPr>
          <p:cNvPr id="3" name="Título 2">
            <a:extLst>
              <a:ext uri="{FF2B5EF4-FFF2-40B4-BE49-F238E27FC236}">
                <a16:creationId xmlns:a16="http://schemas.microsoft.com/office/drawing/2014/main" xmlns="" id="{24CF0ADF-798E-4461-9864-438FD46C90FF}"/>
              </a:ext>
            </a:extLst>
          </p:cNvPr>
          <p:cNvSpPr>
            <a:spLocks noGrp="1"/>
          </p:cNvSpPr>
          <p:nvPr>
            <p:ph type="title"/>
          </p:nvPr>
        </p:nvSpPr>
        <p:spPr/>
        <p:txBody>
          <a:bodyPr/>
          <a:lstStyle/>
          <a:p>
            <a:r>
              <a:rPr lang="es-CL" dirty="0"/>
              <a:t>La Ilustración.</a:t>
            </a:r>
          </a:p>
        </p:txBody>
      </p:sp>
    </p:spTree>
    <p:extLst>
      <p:ext uri="{BB962C8B-B14F-4D97-AF65-F5344CB8AC3E}">
        <p14:creationId xmlns:p14="http://schemas.microsoft.com/office/powerpoint/2010/main" val="210361139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F444599B-058D-4F28-A219-F79A377F525A}"/>
              </a:ext>
            </a:extLst>
          </p:cNvPr>
          <p:cNvPicPr>
            <a:picLocks noGrp="1" noChangeAspect="1"/>
          </p:cNvPicPr>
          <p:nvPr>
            <p:ph idx="1"/>
          </p:nvPr>
        </p:nvPicPr>
        <p:blipFill>
          <a:blip r:embed="rId2"/>
          <a:stretch>
            <a:fillRect/>
          </a:stretch>
        </p:blipFill>
        <p:spPr>
          <a:xfrm>
            <a:off x="590044" y="1111250"/>
            <a:ext cx="7963911" cy="3394075"/>
          </a:xfrm>
        </p:spPr>
      </p:pic>
      <p:sp>
        <p:nvSpPr>
          <p:cNvPr id="3" name="Título 2">
            <a:extLst>
              <a:ext uri="{FF2B5EF4-FFF2-40B4-BE49-F238E27FC236}">
                <a16:creationId xmlns:a16="http://schemas.microsoft.com/office/drawing/2014/main" xmlns="" id="{4BFAEEB3-3E68-465F-891D-DABFB6882F2B}"/>
              </a:ext>
            </a:extLst>
          </p:cNvPr>
          <p:cNvSpPr>
            <a:spLocks noGrp="1"/>
          </p:cNvSpPr>
          <p:nvPr>
            <p:ph type="title"/>
          </p:nvPr>
        </p:nvSpPr>
        <p:spPr/>
        <p:txBody>
          <a:bodyPr/>
          <a:lstStyle/>
          <a:p>
            <a:r>
              <a:rPr lang="es-CL" dirty="0"/>
              <a:t>Marco temporal.</a:t>
            </a:r>
          </a:p>
        </p:txBody>
      </p:sp>
    </p:spTree>
    <p:extLst>
      <p:ext uri="{BB962C8B-B14F-4D97-AF65-F5344CB8AC3E}">
        <p14:creationId xmlns:p14="http://schemas.microsoft.com/office/powerpoint/2010/main" val="301430943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a:t>La Ilustración.</a:t>
            </a:r>
          </a:p>
        </p:txBody>
      </p:sp>
      <p:sp>
        <p:nvSpPr>
          <p:cNvPr id="7" name="6 Marcador de texto"/>
          <p:cNvSpPr>
            <a:spLocks noGrp="1"/>
          </p:cNvSpPr>
          <p:nvPr>
            <p:ph type="body" idx="1"/>
          </p:nvPr>
        </p:nvSpPr>
        <p:spPr/>
        <p:txBody>
          <a:bodyPr>
            <a:normAutofit lnSpcReduction="10000"/>
          </a:bodyPr>
          <a:lstStyle/>
          <a:p>
            <a:r>
              <a:rPr lang="es-CL" sz="1500" dirty="0" err="1"/>
              <a:t>Immanuel</a:t>
            </a:r>
            <a:r>
              <a:rPr lang="es-CL" sz="1500" dirty="0"/>
              <a:t> Kant</a:t>
            </a:r>
          </a:p>
          <a:p>
            <a:r>
              <a:rPr lang="es-CL" sz="1500" i="1" dirty="0"/>
              <a:t>¿Qué es la Ilustración? (1786).</a:t>
            </a:r>
          </a:p>
        </p:txBody>
      </p:sp>
      <p:sp>
        <p:nvSpPr>
          <p:cNvPr id="8" name="7 Marcador de texto"/>
          <p:cNvSpPr>
            <a:spLocks noGrp="1"/>
          </p:cNvSpPr>
          <p:nvPr>
            <p:ph type="body" sz="half" idx="3"/>
          </p:nvPr>
        </p:nvSpPr>
        <p:spPr/>
        <p:txBody>
          <a:bodyPr>
            <a:normAutofit lnSpcReduction="10000"/>
          </a:bodyPr>
          <a:lstStyle/>
          <a:p>
            <a:pPr algn="ctr"/>
            <a:r>
              <a:rPr lang="es-CL" sz="1500" dirty="0" err="1"/>
              <a:t>Immanuel</a:t>
            </a:r>
            <a:r>
              <a:rPr lang="es-CL" sz="1500" dirty="0"/>
              <a:t> Kant </a:t>
            </a:r>
          </a:p>
          <a:p>
            <a:pPr algn="ctr"/>
            <a:r>
              <a:rPr lang="es-CL" sz="1500" dirty="0"/>
              <a:t>(1724 – 1804)</a:t>
            </a:r>
          </a:p>
        </p:txBody>
      </p:sp>
      <p:sp>
        <p:nvSpPr>
          <p:cNvPr id="5" name="4 Marcador de contenido"/>
          <p:cNvSpPr>
            <a:spLocks noGrp="1"/>
          </p:cNvSpPr>
          <p:nvPr>
            <p:ph sz="quarter" idx="2"/>
          </p:nvPr>
        </p:nvSpPr>
        <p:spPr/>
        <p:txBody>
          <a:bodyPr>
            <a:normAutofit fontScale="70000" lnSpcReduction="20000"/>
          </a:bodyPr>
          <a:lstStyle/>
          <a:p>
            <a:pPr algn="just"/>
            <a:r>
              <a:rPr lang="es-CL" i="1" dirty="0"/>
              <a:t>La Ilustración significa el abandono del hombre de una infancia mental de la que él mismo es culpable. Infancia es la incapacidad de usar la propia razón sin la guía de otra persona. Esta puericia es culpable cuando su causa no es la falta de inteligencia, sino la falta de decisión o de valor para pensar sin ayuda ajena. </a:t>
            </a:r>
            <a:r>
              <a:rPr lang="es-CL" i="1" dirty="0" err="1"/>
              <a:t>Sapere</a:t>
            </a:r>
            <a:r>
              <a:rPr lang="es-CL" i="1" dirty="0"/>
              <a:t> </a:t>
            </a:r>
            <a:r>
              <a:rPr lang="es-CL" i="1" dirty="0" err="1"/>
              <a:t>aude</a:t>
            </a:r>
            <a:r>
              <a:rPr lang="es-CL" i="1" dirty="0"/>
              <a:t> «¡Atrévete a saber!» He aquí la divisa de la Ilustración.</a:t>
            </a:r>
          </a:p>
        </p:txBody>
      </p:sp>
      <p:pic>
        <p:nvPicPr>
          <p:cNvPr id="25602" name="Picture 2" descr="Resultado de imagen para Immanuel Kant"/>
          <p:cNvPicPr>
            <a:picLocks noGrp="1" noChangeAspect="1" noChangeArrowheads="1"/>
          </p:cNvPicPr>
          <p:nvPr>
            <p:ph sz="quarter" idx="4"/>
          </p:nvPr>
        </p:nvPicPr>
        <p:blipFill>
          <a:blip r:embed="rId2" cstate="print"/>
          <a:srcRect/>
          <a:stretch>
            <a:fillRect/>
          </a:stretch>
        </p:blipFill>
        <p:spPr bwMode="auto">
          <a:xfrm>
            <a:off x="5525441" y="1101328"/>
            <a:ext cx="2280956" cy="2956322"/>
          </a:xfrm>
          <a:prstGeom prst="rect">
            <a:avLst/>
          </a:prstGeom>
          <a:noFill/>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65B2EB06-078A-4265-95F5-A676A129CC06}"/>
              </a:ext>
            </a:extLst>
          </p:cNvPr>
          <p:cNvSpPr>
            <a:spLocks noGrp="1"/>
          </p:cNvSpPr>
          <p:nvPr>
            <p:ph idx="1"/>
          </p:nvPr>
        </p:nvSpPr>
        <p:spPr/>
        <p:txBody>
          <a:bodyPr>
            <a:normAutofit/>
          </a:bodyPr>
          <a:lstStyle/>
          <a:p>
            <a:pPr algn="just"/>
            <a:r>
              <a:rPr lang="es-MX" sz="2000" b="0" i="0" u="none" strike="noStrike" baseline="0" dirty="0">
                <a:latin typeface="AspiraNar-Regular"/>
              </a:rPr>
              <a:t>El pensamiento político ilustrado se caracterizó por la defensa y promoción del </a:t>
            </a:r>
            <a:r>
              <a:rPr lang="es-MX" sz="2000" b="1" i="0" u="none" strike="noStrike" baseline="0" dirty="0">
                <a:latin typeface="AspiraNar-Regular"/>
              </a:rPr>
              <a:t>librepensamiento</a:t>
            </a:r>
            <a:r>
              <a:rPr lang="es-MX" sz="2000" b="0" i="0" u="none" strike="noStrike" baseline="0" dirty="0">
                <a:latin typeface="AspiraNar-Regular"/>
              </a:rPr>
              <a:t>, la </a:t>
            </a:r>
            <a:r>
              <a:rPr lang="es-MX" sz="2000" b="1" i="0" u="none" strike="noStrike" baseline="0" dirty="0">
                <a:latin typeface="AspiraNar-Regular"/>
              </a:rPr>
              <a:t>separación de los poderes </a:t>
            </a:r>
            <a:r>
              <a:rPr lang="es-MX" sz="2000" b="0" i="0" u="none" strike="noStrike" baseline="0" dirty="0">
                <a:latin typeface="AspiraNar-Regular"/>
              </a:rPr>
              <a:t>y la </a:t>
            </a:r>
            <a:r>
              <a:rPr lang="es-MX" sz="2000" b="1" i="0" u="none" strike="noStrike" baseline="0" dirty="0">
                <a:latin typeface="AspiraNar-Regular"/>
              </a:rPr>
              <a:t>soberanía popular</a:t>
            </a:r>
            <a:r>
              <a:rPr lang="es-MX" sz="2000" b="0" i="0" u="none" strike="noStrike" baseline="0" dirty="0">
                <a:latin typeface="AspiraNar-Regular"/>
              </a:rPr>
              <a:t>.</a:t>
            </a:r>
          </a:p>
          <a:p>
            <a:pPr algn="just"/>
            <a:endParaRPr lang="es-MX" sz="2000" b="0" i="0" u="none" strike="noStrike" baseline="0" dirty="0">
              <a:latin typeface="AspiraNar-Regular"/>
            </a:endParaRPr>
          </a:p>
          <a:p>
            <a:pPr algn="just"/>
            <a:r>
              <a:rPr lang="es-MX" sz="2000" b="0" i="0" u="none" strike="noStrike" baseline="0" dirty="0">
                <a:latin typeface="AspiraNar-Regular"/>
              </a:rPr>
              <a:t>Los ilustrados propusieron la existencia de </a:t>
            </a:r>
            <a:r>
              <a:rPr lang="es-MX" sz="2000" b="1" i="0" u="none" strike="noStrike" baseline="0" dirty="0">
                <a:latin typeface="AspiraNar-Regular"/>
              </a:rPr>
              <a:t>ciudadanos libres e iguales</a:t>
            </a:r>
            <a:r>
              <a:rPr lang="es-MX" sz="2000" b="0" i="0" u="none" strike="noStrike" baseline="0" dirty="0">
                <a:latin typeface="AspiraNar-Regular"/>
              </a:rPr>
              <a:t>, una </a:t>
            </a:r>
            <a:r>
              <a:rPr lang="es-MX" sz="2000" b="1" i="0" u="none" strike="noStrike" baseline="0" dirty="0">
                <a:latin typeface="AspiraNar-Regular"/>
              </a:rPr>
              <a:t>mayor participación </a:t>
            </a:r>
            <a:r>
              <a:rPr lang="es-MX" sz="2000" b="0" i="0" u="none" strike="noStrike" baseline="0" dirty="0">
                <a:latin typeface="AspiraNar-Regular"/>
              </a:rPr>
              <a:t>de los mismos, la </a:t>
            </a:r>
            <a:r>
              <a:rPr lang="es-MX" sz="2000" b="1" i="0" u="none" strike="noStrike" baseline="0" dirty="0">
                <a:latin typeface="AspiraNar-Regular"/>
              </a:rPr>
              <a:t>división de los poderes en ejecutivo, judicial y legislativo</a:t>
            </a:r>
            <a:r>
              <a:rPr lang="es-MX" sz="2000" b="0" i="0" u="none" strike="noStrike" baseline="0" dirty="0">
                <a:latin typeface="AspiraNar-Regular"/>
              </a:rPr>
              <a:t>, el desarrollo de la libertad política y social, además de un </a:t>
            </a:r>
            <a:r>
              <a:rPr lang="es-MX" sz="2000" b="1" i="0" u="none" strike="noStrike" baseline="0" dirty="0">
                <a:latin typeface="AspiraNar-Regular"/>
              </a:rPr>
              <a:t>ordenamiento constitucional</a:t>
            </a:r>
            <a:r>
              <a:rPr lang="es-MX" sz="2000" b="0" i="0" u="none" strike="noStrike" baseline="0" dirty="0">
                <a:latin typeface="AspiraNar-Regular"/>
              </a:rPr>
              <a:t>, regido por instituciones y leyes que respeten lo establecido por la soberanía popular.</a:t>
            </a:r>
            <a:endParaRPr lang="es-CL" sz="2800" dirty="0"/>
          </a:p>
        </p:txBody>
      </p:sp>
      <p:sp>
        <p:nvSpPr>
          <p:cNvPr id="3" name="Título 2">
            <a:extLst>
              <a:ext uri="{FF2B5EF4-FFF2-40B4-BE49-F238E27FC236}">
                <a16:creationId xmlns:a16="http://schemas.microsoft.com/office/drawing/2014/main" xmlns="" id="{EA16ABCD-BA38-4BE3-BDA0-A3AF7A9F31E1}"/>
              </a:ext>
            </a:extLst>
          </p:cNvPr>
          <p:cNvSpPr>
            <a:spLocks noGrp="1"/>
          </p:cNvSpPr>
          <p:nvPr>
            <p:ph type="title"/>
          </p:nvPr>
        </p:nvSpPr>
        <p:spPr/>
        <p:txBody>
          <a:bodyPr/>
          <a:lstStyle/>
          <a:p>
            <a:r>
              <a:rPr lang="es-CL" dirty="0"/>
              <a:t>Pensamiento político Ilustrado.</a:t>
            </a:r>
          </a:p>
        </p:txBody>
      </p:sp>
    </p:spTree>
    <p:extLst>
      <p:ext uri="{BB962C8B-B14F-4D97-AF65-F5344CB8AC3E}">
        <p14:creationId xmlns:p14="http://schemas.microsoft.com/office/powerpoint/2010/main" val="35255568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Los poderes del Estado.</a:t>
            </a:r>
          </a:p>
        </p:txBody>
      </p:sp>
      <p:sp>
        <p:nvSpPr>
          <p:cNvPr id="3" name="2 Marcador de texto"/>
          <p:cNvSpPr>
            <a:spLocks noGrp="1"/>
          </p:cNvSpPr>
          <p:nvPr>
            <p:ph type="body" idx="1"/>
          </p:nvPr>
        </p:nvSpPr>
        <p:spPr/>
        <p:txBody>
          <a:bodyPr>
            <a:normAutofit fontScale="70000" lnSpcReduction="20000"/>
          </a:bodyPr>
          <a:lstStyle/>
          <a:p>
            <a:r>
              <a:rPr lang="es-CL" dirty="0" err="1"/>
              <a:t>Montesquieu</a:t>
            </a:r>
            <a:r>
              <a:rPr lang="es-CL" dirty="0"/>
              <a:t>. </a:t>
            </a:r>
          </a:p>
          <a:p>
            <a:r>
              <a:rPr lang="es-CL" i="1" dirty="0"/>
              <a:t>Del espíritu de las leyes. (1748)</a:t>
            </a:r>
          </a:p>
        </p:txBody>
      </p:sp>
      <p:sp>
        <p:nvSpPr>
          <p:cNvPr id="4" name="3 Marcador de texto"/>
          <p:cNvSpPr>
            <a:spLocks noGrp="1"/>
          </p:cNvSpPr>
          <p:nvPr>
            <p:ph type="body" sz="half" idx="3"/>
          </p:nvPr>
        </p:nvSpPr>
        <p:spPr/>
        <p:txBody>
          <a:bodyPr>
            <a:noAutofit/>
          </a:bodyPr>
          <a:lstStyle/>
          <a:p>
            <a:pPr algn="ctr"/>
            <a:r>
              <a:rPr lang="es-CL" sz="1500" dirty="0" err="1"/>
              <a:t>Montesquieu</a:t>
            </a:r>
            <a:r>
              <a:rPr lang="es-CL" sz="1500" dirty="0"/>
              <a:t>.</a:t>
            </a:r>
          </a:p>
          <a:p>
            <a:pPr algn="ctr"/>
            <a:r>
              <a:rPr lang="es-CL" sz="1500" dirty="0"/>
              <a:t>(1689 – 1755)</a:t>
            </a:r>
          </a:p>
        </p:txBody>
      </p:sp>
      <p:sp>
        <p:nvSpPr>
          <p:cNvPr id="5" name="4 Marcador de contenido"/>
          <p:cNvSpPr>
            <a:spLocks noGrp="1"/>
          </p:cNvSpPr>
          <p:nvPr>
            <p:ph sz="quarter" idx="2"/>
          </p:nvPr>
        </p:nvSpPr>
        <p:spPr>
          <a:xfrm>
            <a:off x="475854" y="1083221"/>
            <a:ext cx="4040187" cy="2956322"/>
          </a:xfrm>
        </p:spPr>
        <p:txBody>
          <a:bodyPr>
            <a:normAutofit fontScale="62500" lnSpcReduction="20000"/>
          </a:bodyPr>
          <a:lstStyle/>
          <a:p>
            <a:pPr algn="just">
              <a:lnSpc>
                <a:spcPct val="120000"/>
              </a:lnSpc>
            </a:pPr>
            <a:r>
              <a:rPr lang="es-CL" dirty="0"/>
              <a:t>“</a:t>
            </a:r>
            <a:r>
              <a:rPr lang="es-CL" sz="2175" dirty="0"/>
              <a:t>En todo gobierno hay tres clases de poder: el legislativo; el ejecutivo y el judicial. Cuando los poderes legislativo y ejecutivo se unen en la misma persona, o en el mismo cuerpo de magistrados, no puede haber libertad, pues el mismo monarca o el senado podrán dictar leyes tiránicas para imponerlas de manera tiránica (…) Si fuera el mismo hombre, o el mismo cuerpo, ya sea noble o del pueblo, el que ejerciera los tres poderes, él sería el fin de todo”.</a:t>
            </a:r>
          </a:p>
        </p:txBody>
      </p:sp>
      <p:pic>
        <p:nvPicPr>
          <p:cNvPr id="43010" name="Picture 2" descr="Resultado de imagen para montesquieu"/>
          <p:cNvPicPr>
            <a:picLocks noGrp="1" noChangeAspect="1" noChangeArrowheads="1"/>
          </p:cNvPicPr>
          <p:nvPr>
            <p:ph sz="quarter" idx="4"/>
          </p:nvPr>
        </p:nvPicPr>
        <p:blipFill>
          <a:blip r:embed="rId2" cstate="print"/>
          <a:srcRect/>
          <a:stretch>
            <a:fillRect/>
          </a:stretch>
        </p:blipFill>
        <p:spPr bwMode="auto">
          <a:xfrm>
            <a:off x="5187758" y="1062038"/>
            <a:ext cx="2956322" cy="2956322"/>
          </a:xfrm>
          <a:prstGeom prst="rect">
            <a:avLst/>
          </a:prstGeom>
          <a:noFill/>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1286</Words>
  <Application>Microsoft Office PowerPoint</Application>
  <PresentationFormat>Presentación en pantalla (16:9)</PresentationFormat>
  <Paragraphs>103</Paragraphs>
  <Slides>19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arial</vt:lpstr>
      <vt:lpstr>AspiraNar-Regular</vt:lpstr>
      <vt:lpstr>Calibri</vt:lpstr>
      <vt:lpstr>Lucida Sans Unicode</vt:lpstr>
      <vt:lpstr>Times New Roman</vt:lpstr>
      <vt:lpstr>Verdana</vt:lpstr>
      <vt:lpstr>Wingdings 2</vt:lpstr>
      <vt:lpstr>Wingdings 3</vt:lpstr>
      <vt:lpstr>Concurrencia</vt:lpstr>
      <vt:lpstr>La Ilustración</vt:lpstr>
      <vt:lpstr>Objetivo de la clase.</vt:lpstr>
      <vt:lpstr>Preguntas de inicio.</vt:lpstr>
      <vt:lpstr>Conceptos clave:</vt:lpstr>
      <vt:lpstr>La Ilustración.</vt:lpstr>
      <vt:lpstr>Marco temporal.</vt:lpstr>
      <vt:lpstr>La Ilustración.</vt:lpstr>
      <vt:lpstr>Pensamiento político Ilustrado.</vt:lpstr>
      <vt:lpstr>Los poderes del Estado.</vt:lpstr>
      <vt:lpstr>La soberanía</vt:lpstr>
      <vt:lpstr>Librepensamiento y la experiencia.</vt:lpstr>
      <vt:lpstr>Presentación de PowerPoint</vt:lpstr>
      <vt:lpstr>Secularización de la vida política, social y cultural.</vt:lpstr>
      <vt:lpstr>Secularización de la vida política, social y cultural.</vt:lpstr>
      <vt:lpstr>Críticas el Absolutismo.</vt:lpstr>
      <vt:lpstr>Despotismo Ilustrado.</vt:lpstr>
      <vt:lpstr>Ideal Republicano.</vt:lpstr>
      <vt:lpstr>Preguntas de cierre.</vt:lpstr>
      <vt:lpstr>Preguntas de cierre.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Ilustración</dc:title>
  <dc:creator>Compañía de Danza Sol de América</dc:creator>
  <cp:lastModifiedBy>HP</cp:lastModifiedBy>
  <cp:revision>1</cp:revision>
  <dcterms:created xsi:type="dcterms:W3CDTF">2020-11-09T02:35:44Z</dcterms:created>
  <dcterms:modified xsi:type="dcterms:W3CDTF">2020-11-09T12:46:09Z</dcterms:modified>
</cp:coreProperties>
</file>