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65" r:id="rId3"/>
    <p:sldId id="268" r:id="rId4"/>
    <p:sldId id="266" r:id="rId5"/>
    <p:sldId id="257" r:id="rId6"/>
    <p:sldId id="264" r:id="rId7"/>
    <p:sldId id="258" r:id="rId8"/>
    <p:sldId id="259" r:id="rId9"/>
    <p:sldId id="260" r:id="rId10"/>
    <p:sldId id="261" r:id="rId11"/>
    <p:sldId id="267" r:id="rId1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4"/>
  </p:normalViewPr>
  <p:slideViewPr>
    <p:cSldViewPr snapToGrid="0" snapToObjects="1">
      <p:cViewPr varScale="1">
        <p:scale>
          <a:sx n="103" d="100"/>
          <a:sy n="103" d="100"/>
        </p:scale>
        <p:origin x="7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xmlns=""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A5237F11-76DB-4DD9-9747-3F38D05BA0FE}"/>
              </a:ext>
            </a:extLst>
          </p:cNvPr>
          <p:cNvSpPr>
            <a:spLocks noGrp="1"/>
          </p:cNvSpPr>
          <p:nvPr>
            <p:ph type="dt" sz="half" idx="10"/>
          </p:nvPr>
        </p:nvSpPr>
        <p:spPr/>
        <p:txBody>
          <a:bodyPr/>
          <a:lstStyle/>
          <a:p>
            <a:fld id="{11EAACC7-3B3F-47D1-959A-EF58926E955E}" type="datetimeFigureOut">
              <a:rPr lang="en-US" smtClean="0"/>
              <a:t>11/23/2020</a:t>
            </a:fld>
            <a:endParaRPr lang="en-US"/>
          </a:p>
        </p:txBody>
      </p:sp>
      <p:sp>
        <p:nvSpPr>
          <p:cNvPr id="5" name="Footer Placeholder 4">
            <a:extLst>
              <a:ext uri="{FF2B5EF4-FFF2-40B4-BE49-F238E27FC236}">
                <a16:creationId xmlns:a16="http://schemas.microsoft.com/office/drawing/2014/main" xmlns=""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C10D591-ADCF-4300-8282-72AE357F3D2D}"/>
              </a:ext>
            </a:extLst>
          </p:cNvPr>
          <p:cNvSpPr>
            <a:spLocks noGrp="1"/>
          </p:cNvSpPr>
          <p:nvPr>
            <p:ph type="sldNum" sz="quarter" idx="12"/>
          </p:nvPr>
        </p:nvSpPr>
        <p:spPr/>
        <p:txBody>
          <a:bodyPr/>
          <a:lstStyle/>
          <a:p>
            <a:fld id="{312CC964-A50B-4C29-B4E4-2C30BB34CCF3}" type="slidenum">
              <a:rPr lang="en-US" smtClean="0"/>
              <a:t>‹Nº›</a:t>
            </a:fld>
            <a:endParaRPr lang="en-US"/>
          </a:p>
        </p:txBody>
      </p:sp>
    </p:spTree>
    <p:extLst>
      <p:ext uri="{BB962C8B-B14F-4D97-AF65-F5344CB8AC3E}">
        <p14:creationId xmlns:p14="http://schemas.microsoft.com/office/powerpoint/2010/main" val="595703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6B0D493-D1E7-4358-95E9-B5B80A49E603}"/>
              </a:ext>
            </a:extLst>
          </p:cNvPr>
          <p:cNvSpPr>
            <a:spLocks noGrp="1"/>
          </p:cNvSpPr>
          <p:nvPr>
            <p:ph type="dt" sz="half" idx="10"/>
          </p:nvPr>
        </p:nvSpPr>
        <p:spPr/>
        <p:txBody>
          <a:bodyPr/>
          <a:lstStyle/>
          <a:p>
            <a:fld id="{11EAACC7-3B3F-47D1-959A-EF58926E955E}" type="datetimeFigureOut">
              <a:rPr lang="en-US" smtClean="0"/>
              <a:t>11/23/2020</a:t>
            </a:fld>
            <a:endParaRPr lang="en-US"/>
          </a:p>
        </p:txBody>
      </p:sp>
      <p:sp>
        <p:nvSpPr>
          <p:cNvPr id="5" name="Footer Placeholder 4">
            <a:extLst>
              <a:ext uri="{FF2B5EF4-FFF2-40B4-BE49-F238E27FC236}">
                <a16:creationId xmlns:a16="http://schemas.microsoft.com/office/drawing/2014/main" xmlns=""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D4C3AC2-288D-4FEE-BF80-0EAEDDFAB049}"/>
              </a:ext>
            </a:extLst>
          </p:cNvPr>
          <p:cNvSpPr>
            <a:spLocks noGrp="1"/>
          </p:cNvSpPr>
          <p:nvPr>
            <p:ph type="sldNum" sz="quarter" idx="12"/>
          </p:nvPr>
        </p:nvSpPr>
        <p:spPr/>
        <p:txBody>
          <a:bodyPr/>
          <a:lstStyle/>
          <a:p>
            <a:fld id="{312CC964-A50B-4C29-B4E4-2C30BB34CCF3}" type="slidenum">
              <a:rPr lang="en-US" smtClean="0"/>
              <a:t>‹Nº›</a:t>
            </a:fld>
            <a:endParaRPr lang="en-US"/>
          </a:p>
        </p:txBody>
      </p:sp>
    </p:spTree>
    <p:extLst>
      <p:ext uri="{BB962C8B-B14F-4D97-AF65-F5344CB8AC3E}">
        <p14:creationId xmlns:p14="http://schemas.microsoft.com/office/powerpoint/2010/main" val="2438972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FBDA2A4-FD34-4E17-908F-4367B1E644C3}"/>
              </a:ext>
            </a:extLst>
          </p:cNvPr>
          <p:cNvSpPr>
            <a:spLocks noGrp="1"/>
          </p:cNvSpPr>
          <p:nvPr>
            <p:ph type="dt" sz="half" idx="10"/>
          </p:nvPr>
        </p:nvSpPr>
        <p:spPr/>
        <p:txBody>
          <a:bodyPr/>
          <a:lstStyle/>
          <a:p>
            <a:fld id="{11EAACC7-3B3F-47D1-959A-EF58926E955E}" type="datetimeFigureOut">
              <a:rPr lang="en-US" smtClean="0"/>
              <a:t>11/23/2020</a:t>
            </a:fld>
            <a:endParaRPr lang="en-US"/>
          </a:p>
        </p:txBody>
      </p:sp>
      <p:sp>
        <p:nvSpPr>
          <p:cNvPr id="5" name="Footer Placeholder 4">
            <a:extLst>
              <a:ext uri="{FF2B5EF4-FFF2-40B4-BE49-F238E27FC236}">
                <a16:creationId xmlns:a16="http://schemas.microsoft.com/office/drawing/2014/main" xmlns=""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AA0C4D5-BE1E-4D6A-9196-E0F9E42B2E1E}"/>
              </a:ext>
            </a:extLst>
          </p:cNvPr>
          <p:cNvSpPr>
            <a:spLocks noGrp="1"/>
          </p:cNvSpPr>
          <p:nvPr>
            <p:ph type="sldNum" sz="quarter" idx="12"/>
          </p:nvPr>
        </p:nvSpPr>
        <p:spPr/>
        <p:txBody>
          <a:bodyPr/>
          <a:lstStyle/>
          <a:p>
            <a:fld id="{312CC964-A50B-4C29-B4E4-2C30BB34CCF3}" type="slidenum">
              <a:rPr lang="en-US" smtClean="0"/>
              <a:t>‹Nº›</a:t>
            </a:fld>
            <a:endParaRPr lang="en-US"/>
          </a:p>
        </p:txBody>
      </p:sp>
    </p:spTree>
    <p:extLst>
      <p:ext uri="{BB962C8B-B14F-4D97-AF65-F5344CB8AC3E}">
        <p14:creationId xmlns:p14="http://schemas.microsoft.com/office/powerpoint/2010/main" val="1957011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A55E4A6B-1966-4E57-9FB8-8B111E97BC11}"/>
              </a:ext>
            </a:extLst>
          </p:cNvPr>
          <p:cNvSpPr>
            <a:spLocks noGrp="1"/>
          </p:cNvSpPr>
          <p:nvPr>
            <p:ph type="dt" sz="half" idx="10"/>
          </p:nvPr>
        </p:nvSpPr>
        <p:spPr/>
        <p:txBody>
          <a:bodyPr/>
          <a:lstStyle/>
          <a:p>
            <a:fld id="{11EAACC7-3B3F-47D1-959A-EF58926E955E}" type="datetimeFigureOut">
              <a:rPr lang="en-US" smtClean="0"/>
              <a:t>11/23/2020</a:t>
            </a:fld>
            <a:endParaRPr lang="en-US" dirty="0"/>
          </a:p>
        </p:txBody>
      </p:sp>
      <p:sp>
        <p:nvSpPr>
          <p:cNvPr id="5" name="Footer Placeholder 4">
            <a:extLst>
              <a:ext uri="{FF2B5EF4-FFF2-40B4-BE49-F238E27FC236}">
                <a16:creationId xmlns:a16="http://schemas.microsoft.com/office/drawing/2014/main" xmlns=""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91F830C-8424-4FAF-A011-605AE1D147FC}"/>
              </a:ext>
            </a:extLst>
          </p:cNvPr>
          <p:cNvSpPr>
            <a:spLocks noGrp="1"/>
          </p:cNvSpPr>
          <p:nvPr>
            <p:ph type="sldNum" sz="quarter" idx="12"/>
          </p:nvPr>
        </p:nvSpPr>
        <p:spPr/>
        <p:txBody>
          <a:bodyPr/>
          <a:lstStyle/>
          <a:p>
            <a:fld id="{312CC964-A50B-4C29-B4E4-2C30BB34CCF3}" type="slidenum">
              <a:rPr lang="en-US" smtClean="0"/>
              <a:t>‹Nº›</a:t>
            </a:fld>
            <a:endParaRPr lang="en-US"/>
          </a:p>
        </p:txBody>
      </p:sp>
    </p:spTree>
    <p:extLst>
      <p:ext uri="{BB962C8B-B14F-4D97-AF65-F5344CB8AC3E}">
        <p14:creationId xmlns:p14="http://schemas.microsoft.com/office/powerpoint/2010/main" val="401954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F7C9F8F-EC48-4D16-B4C6-023A7B607BE6}"/>
              </a:ext>
            </a:extLst>
          </p:cNvPr>
          <p:cNvSpPr>
            <a:spLocks noGrp="1"/>
          </p:cNvSpPr>
          <p:nvPr>
            <p:ph type="dt" sz="half" idx="10"/>
          </p:nvPr>
        </p:nvSpPr>
        <p:spPr/>
        <p:txBody>
          <a:bodyPr/>
          <a:lstStyle/>
          <a:p>
            <a:fld id="{11EAACC7-3B3F-47D1-959A-EF58926E955E}" type="datetimeFigureOut">
              <a:rPr lang="en-US" smtClean="0"/>
              <a:t>11/23/2020</a:t>
            </a:fld>
            <a:endParaRPr lang="en-US"/>
          </a:p>
        </p:txBody>
      </p:sp>
      <p:sp>
        <p:nvSpPr>
          <p:cNvPr id="5" name="Footer Placeholder 4">
            <a:extLst>
              <a:ext uri="{FF2B5EF4-FFF2-40B4-BE49-F238E27FC236}">
                <a16:creationId xmlns:a16="http://schemas.microsoft.com/office/drawing/2014/main" xmlns=""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77D21F1-1A24-43EA-AB09-3024C491E8FB}"/>
              </a:ext>
            </a:extLst>
          </p:cNvPr>
          <p:cNvSpPr>
            <a:spLocks noGrp="1"/>
          </p:cNvSpPr>
          <p:nvPr>
            <p:ph type="sldNum" sz="quarter" idx="12"/>
          </p:nvPr>
        </p:nvSpPr>
        <p:spPr/>
        <p:txBody>
          <a:bodyPr/>
          <a:lstStyle/>
          <a:p>
            <a:fld id="{312CC964-A50B-4C29-B4E4-2C30BB34CCF3}" type="slidenum">
              <a:rPr lang="en-US" smtClean="0"/>
              <a:t>‹Nº›</a:t>
            </a:fld>
            <a:endParaRPr lang="en-US"/>
          </a:p>
        </p:txBody>
      </p:sp>
    </p:spTree>
    <p:extLst>
      <p:ext uri="{BB962C8B-B14F-4D97-AF65-F5344CB8AC3E}">
        <p14:creationId xmlns:p14="http://schemas.microsoft.com/office/powerpoint/2010/main" val="2484479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4CFA3AA-3FC1-4B98-8F99-1726F1AC0A38}"/>
              </a:ext>
            </a:extLst>
          </p:cNvPr>
          <p:cNvSpPr>
            <a:spLocks noGrp="1"/>
          </p:cNvSpPr>
          <p:nvPr>
            <p:ph type="dt" sz="half" idx="10"/>
          </p:nvPr>
        </p:nvSpPr>
        <p:spPr/>
        <p:txBody>
          <a:bodyPr/>
          <a:lstStyle/>
          <a:p>
            <a:fld id="{11EAACC7-3B3F-47D1-959A-EF58926E955E}" type="datetimeFigureOut">
              <a:rPr lang="en-US" smtClean="0"/>
              <a:t>11/23/2020</a:t>
            </a:fld>
            <a:endParaRPr lang="en-US"/>
          </a:p>
        </p:txBody>
      </p:sp>
      <p:sp>
        <p:nvSpPr>
          <p:cNvPr id="6" name="Footer Placeholder 5">
            <a:extLst>
              <a:ext uri="{FF2B5EF4-FFF2-40B4-BE49-F238E27FC236}">
                <a16:creationId xmlns:a16="http://schemas.microsoft.com/office/drawing/2014/main" xmlns=""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27660A2-13C9-4432-A6EB-A4FF3D78F15F}"/>
              </a:ext>
            </a:extLst>
          </p:cNvPr>
          <p:cNvSpPr>
            <a:spLocks noGrp="1"/>
          </p:cNvSpPr>
          <p:nvPr>
            <p:ph type="sldNum" sz="quarter" idx="12"/>
          </p:nvPr>
        </p:nvSpPr>
        <p:spPr/>
        <p:txBody>
          <a:bodyPr/>
          <a:lstStyle/>
          <a:p>
            <a:fld id="{312CC964-A50B-4C29-B4E4-2C30BB34CCF3}" type="slidenum">
              <a:rPr lang="en-US" smtClean="0"/>
              <a:t>‹Nº›</a:t>
            </a:fld>
            <a:endParaRPr lang="en-US"/>
          </a:p>
        </p:txBody>
      </p:sp>
    </p:spTree>
    <p:extLst>
      <p:ext uri="{BB962C8B-B14F-4D97-AF65-F5344CB8AC3E}">
        <p14:creationId xmlns:p14="http://schemas.microsoft.com/office/powerpoint/2010/main" val="94740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C942CFB-FE12-494A-9C41-3CB90F07BDAA}"/>
              </a:ext>
            </a:extLst>
          </p:cNvPr>
          <p:cNvSpPr>
            <a:spLocks noGrp="1"/>
          </p:cNvSpPr>
          <p:nvPr>
            <p:ph type="dt" sz="half" idx="10"/>
          </p:nvPr>
        </p:nvSpPr>
        <p:spPr/>
        <p:txBody>
          <a:bodyPr/>
          <a:lstStyle/>
          <a:p>
            <a:fld id="{11EAACC7-3B3F-47D1-959A-EF58926E955E}" type="datetimeFigureOut">
              <a:rPr lang="en-US" smtClean="0"/>
              <a:t>11/23/2020</a:t>
            </a:fld>
            <a:endParaRPr lang="en-US"/>
          </a:p>
        </p:txBody>
      </p:sp>
      <p:sp>
        <p:nvSpPr>
          <p:cNvPr id="8" name="Footer Placeholder 7">
            <a:extLst>
              <a:ext uri="{FF2B5EF4-FFF2-40B4-BE49-F238E27FC236}">
                <a16:creationId xmlns:a16="http://schemas.microsoft.com/office/drawing/2014/main" xmlns=""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CF7BB23-7539-4674-8B66-ACEFF94686CE}"/>
              </a:ext>
            </a:extLst>
          </p:cNvPr>
          <p:cNvSpPr>
            <a:spLocks noGrp="1"/>
          </p:cNvSpPr>
          <p:nvPr>
            <p:ph type="sldNum" sz="quarter" idx="12"/>
          </p:nvPr>
        </p:nvSpPr>
        <p:spPr/>
        <p:txBody>
          <a:bodyPr/>
          <a:lstStyle/>
          <a:p>
            <a:fld id="{312CC964-A50B-4C29-B4E4-2C30BB34CCF3}" type="slidenum">
              <a:rPr lang="en-US" smtClean="0"/>
              <a:t>‹Nº›</a:t>
            </a:fld>
            <a:endParaRPr lang="en-US"/>
          </a:p>
        </p:txBody>
      </p:sp>
    </p:spTree>
    <p:extLst>
      <p:ext uri="{BB962C8B-B14F-4D97-AF65-F5344CB8AC3E}">
        <p14:creationId xmlns:p14="http://schemas.microsoft.com/office/powerpoint/2010/main" val="2981413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08152BF-92C7-4BF5-A9DB-16A0BF0F5F5D}"/>
              </a:ext>
            </a:extLst>
          </p:cNvPr>
          <p:cNvSpPr>
            <a:spLocks noGrp="1"/>
          </p:cNvSpPr>
          <p:nvPr>
            <p:ph type="dt" sz="half" idx="10"/>
          </p:nvPr>
        </p:nvSpPr>
        <p:spPr/>
        <p:txBody>
          <a:bodyPr/>
          <a:lstStyle/>
          <a:p>
            <a:fld id="{11EAACC7-3B3F-47D1-959A-EF58926E955E}" type="datetimeFigureOut">
              <a:rPr lang="en-US" smtClean="0"/>
              <a:t>11/23/2020</a:t>
            </a:fld>
            <a:endParaRPr lang="en-US"/>
          </a:p>
        </p:txBody>
      </p:sp>
      <p:sp>
        <p:nvSpPr>
          <p:cNvPr id="4" name="Footer Placeholder 3">
            <a:extLst>
              <a:ext uri="{FF2B5EF4-FFF2-40B4-BE49-F238E27FC236}">
                <a16:creationId xmlns:a16="http://schemas.microsoft.com/office/drawing/2014/main" xmlns=""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FFA96F1-8B8A-4E83-B3C2-E10DE522AD30}"/>
              </a:ext>
            </a:extLst>
          </p:cNvPr>
          <p:cNvSpPr>
            <a:spLocks noGrp="1"/>
          </p:cNvSpPr>
          <p:nvPr>
            <p:ph type="sldNum" sz="quarter" idx="12"/>
          </p:nvPr>
        </p:nvSpPr>
        <p:spPr/>
        <p:txBody>
          <a:bodyPr/>
          <a:lstStyle/>
          <a:p>
            <a:fld id="{312CC964-A50B-4C29-B4E4-2C30BB34CCF3}" type="slidenum">
              <a:rPr lang="en-US" smtClean="0"/>
              <a:t>‹Nº›</a:t>
            </a:fld>
            <a:endParaRPr lang="en-US"/>
          </a:p>
        </p:txBody>
      </p:sp>
    </p:spTree>
    <p:extLst>
      <p:ext uri="{BB962C8B-B14F-4D97-AF65-F5344CB8AC3E}">
        <p14:creationId xmlns:p14="http://schemas.microsoft.com/office/powerpoint/2010/main" val="427097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8031033-9688-463F-9614-47F2F5BC6BF7}"/>
              </a:ext>
            </a:extLst>
          </p:cNvPr>
          <p:cNvSpPr>
            <a:spLocks noGrp="1"/>
          </p:cNvSpPr>
          <p:nvPr>
            <p:ph type="dt" sz="half" idx="10"/>
          </p:nvPr>
        </p:nvSpPr>
        <p:spPr/>
        <p:txBody>
          <a:bodyPr/>
          <a:lstStyle/>
          <a:p>
            <a:fld id="{11EAACC7-3B3F-47D1-959A-EF58926E955E}" type="datetimeFigureOut">
              <a:rPr lang="en-US" smtClean="0"/>
              <a:t>11/23/2020</a:t>
            </a:fld>
            <a:endParaRPr lang="en-US"/>
          </a:p>
        </p:txBody>
      </p:sp>
      <p:sp>
        <p:nvSpPr>
          <p:cNvPr id="3" name="Footer Placeholder 2">
            <a:extLst>
              <a:ext uri="{FF2B5EF4-FFF2-40B4-BE49-F238E27FC236}">
                <a16:creationId xmlns:a16="http://schemas.microsoft.com/office/drawing/2014/main" xmlns=""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001DA57-8D4E-4075-9460-4F03DF8AABA8}"/>
              </a:ext>
            </a:extLst>
          </p:cNvPr>
          <p:cNvSpPr>
            <a:spLocks noGrp="1"/>
          </p:cNvSpPr>
          <p:nvPr>
            <p:ph type="sldNum" sz="quarter" idx="12"/>
          </p:nvPr>
        </p:nvSpPr>
        <p:spPr/>
        <p:txBody>
          <a:bodyPr/>
          <a:lstStyle/>
          <a:p>
            <a:fld id="{312CC964-A50B-4C29-B4E4-2C30BB34CCF3}" type="slidenum">
              <a:rPr lang="en-US" smtClean="0"/>
              <a:t>‹Nº›</a:t>
            </a:fld>
            <a:endParaRPr lang="en-US"/>
          </a:p>
        </p:txBody>
      </p:sp>
    </p:spTree>
    <p:extLst>
      <p:ext uri="{BB962C8B-B14F-4D97-AF65-F5344CB8AC3E}">
        <p14:creationId xmlns:p14="http://schemas.microsoft.com/office/powerpoint/2010/main" val="795180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400115D-61B3-46D0-B4D3-30C374B526CF}"/>
              </a:ext>
            </a:extLst>
          </p:cNvPr>
          <p:cNvSpPr>
            <a:spLocks noGrp="1"/>
          </p:cNvSpPr>
          <p:nvPr>
            <p:ph type="dt" sz="half" idx="10"/>
          </p:nvPr>
        </p:nvSpPr>
        <p:spPr/>
        <p:txBody>
          <a:bodyPr/>
          <a:lstStyle/>
          <a:p>
            <a:fld id="{11EAACC7-3B3F-47D1-959A-EF58926E955E}" type="datetimeFigureOut">
              <a:rPr lang="en-US" smtClean="0"/>
              <a:t>11/23/2020</a:t>
            </a:fld>
            <a:endParaRPr lang="en-US"/>
          </a:p>
        </p:txBody>
      </p:sp>
      <p:sp>
        <p:nvSpPr>
          <p:cNvPr id="6" name="Footer Placeholder 5">
            <a:extLst>
              <a:ext uri="{FF2B5EF4-FFF2-40B4-BE49-F238E27FC236}">
                <a16:creationId xmlns:a16="http://schemas.microsoft.com/office/drawing/2014/main" xmlns=""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8B9BCDA-9EF7-4531-8021-AF7B30751516}"/>
              </a:ext>
            </a:extLst>
          </p:cNvPr>
          <p:cNvSpPr>
            <a:spLocks noGrp="1"/>
          </p:cNvSpPr>
          <p:nvPr>
            <p:ph type="sldNum" sz="quarter" idx="12"/>
          </p:nvPr>
        </p:nvSpPr>
        <p:spPr/>
        <p:txBody>
          <a:bodyPr/>
          <a:lstStyle/>
          <a:p>
            <a:fld id="{312CC964-A50B-4C29-B4E4-2C30BB34CCF3}" type="slidenum">
              <a:rPr lang="en-US" smtClean="0"/>
              <a:t>‹Nº›</a:t>
            </a:fld>
            <a:endParaRPr lang="en-US"/>
          </a:p>
        </p:txBody>
      </p:sp>
    </p:spTree>
    <p:extLst>
      <p:ext uri="{BB962C8B-B14F-4D97-AF65-F5344CB8AC3E}">
        <p14:creationId xmlns:p14="http://schemas.microsoft.com/office/powerpoint/2010/main" val="3180916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ABFF4C5-82A8-4AD8-B7E2-2882F657683C}"/>
              </a:ext>
            </a:extLst>
          </p:cNvPr>
          <p:cNvSpPr>
            <a:spLocks noGrp="1"/>
          </p:cNvSpPr>
          <p:nvPr>
            <p:ph type="dt" sz="half" idx="10"/>
          </p:nvPr>
        </p:nvSpPr>
        <p:spPr/>
        <p:txBody>
          <a:bodyPr/>
          <a:lstStyle/>
          <a:p>
            <a:fld id="{11EAACC7-3B3F-47D1-959A-EF58926E955E}" type="datetimeFigureOut">
              <a:rPr lang="en-US" smtClean="0"/>
              <a:t>11/23/2020</a:t>
            </a:fld>
            <a:endParaRPr lang="en-US"/>
          </a:p>
        </p:txBody>
      </p:sp>
      <p:sp>
        <p:nvSpPr>
          <p:cNvPr id="6" name="Footer Placeholder 5">
            <a:extLst>
              <a:ext uri="{FF2B5EF4-FFF2-40B4-BE49-F238E27FC236}">
                <a16:creationId xmlns:a16="http://schemas.microsoft.com/office/drawing/2014/main" xmlns=""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F24BD4C-7149-44BF-8150-F72CAA95A56D}"/>
              </a:ext>
            </a:extLst>
          </p:cNvPr>
          <p:cNvSpPr>
            <a:spLocks noGrp="1"/>
          </p:cNvSpPr>
          <p:nvPr>
            <p:ph type="sldNum" sz="quarter" idx="12"/>
          </p:nvPr>
        </p:nvSpPr>
        <p:spPr/>
        <p:txBody>
          <a:bodyPr/>
          <a:lstStyle/>
          <a:p>
            <a:fld id="{312CC964-A50B-4C29-B4E4-2C30BB34CCF3}" type="slidenum">
              <a:rPr lang="en-US" smtClean="0"/>
              <a:t>‹Nº›</a:t>
            </a:fld>
            <a:endParaRPr lang="en-US"/>
          </a:p>
        </p:txBody>
      </p:sp>
    </p:spTree>
    <p:extLst>
      <p:ext uri="{BB962C8B-B14F-4D97-AF65-F5344CB8AC3E}">
        <p14:creationId xmlns:p14="http://schemas.microsoft.com/office/powerpoint/2010/main" val="1844778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xmlns=""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xmlns=""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11/23/2020</a:t>
            </a:fld>
            <a:endParaRPr lang="en-US"/>
          </a:p>
        </p:txBody>
      </p:sp>
      <p:sp>
        <p:nvSpPr>
          <p:cNvPr id="5" name="Footer Placeholder 4">
            <a:extLst>
              <a:ext uri="{FF2B5EF4-FFF2-40B4-BE49-F238E27FC236}">
                <a16:creationId xmlns:a16="http://schemas.microsoft.com/office/drawing/2014/main" xmlns=""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xmlns=""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‹Nº›</a:t>
            </a:fld>
            <a:endParaRPr lang="en-US"/>
          </a:p>
        </p:txBody>
      </p:sp>
    </p:spTree>
    <p:extLst>
      <p:ext uri="{BB962C8B-B14F-4D97-AF65-F5344CB8AC3E}">
        <p14:creationId xmlns:p14="http://schemas.microsoft.com/office/powerpoint/2010/main" val="180749850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4" name="Rectangle 133">
            <a:extLst>
              <a:ext uri="{FF2B5EF4-FFF2-40B4-BE49-F238E27FC236}">
                <a16:creationId xmlns:a16="http://schemas.microsoft.com/office/drawing/2014/main" xmlns="" id="{2B78D151-52A1-46B3-8374-570DA802E9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a:extLst>
              <a:ext uri="{FF2B5EF4-FFF2-40B4-BE49-F238E27FC236}">
                <a16:creationId xmlns:a16="http://schemas.microsoft.com/office/drawing/2014/main" xmlns="" id="{4812B206-25E9-4F8B-AED7-8353BA6254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849100"/>
            <a:ext cx="12192000" cy="20089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8" name="Straight Connector 137">
            <a:extLst>
              <a:ext uri="{FF2B5EF4-FFF2-40B4-BE49-F238E27FC236}">
                <a16:creationId xmlns:a16="http://schemas.microsoft.com/office/drawing/2014/main" xmlns="" id="{E142A6D3-8DB2-4EE4-B19A-4C40D070FE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660990" y="4849100"/>
            <a:ext cx="2366826" cy="20089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xmlns="" id="{FD73BD45-87D9-44BD-8E6F-A575FFD9C1B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a:endCxn id="12" idx="1"/>
          </p:cNvCxnSpPr>
          <p:nvPr>
            <p:extLst>
              <p:ext uri="{386F3935-93C4-4BCD-93E2-E3B085C9AB24}">
                <p16:designElem xmlns:p16="http://schemas.microsoft.com/office/powerpoint/2015/main" xmlns="" val="1"/>
              </p:ext>
            </p:extLst>
          </p:nvPr>
        </p:nvCxnSpPr>
        <p:spPr>
          <a:xfrm flipH="1">
            <a:off x="0" y="4849099"/>
            <a:ext cx="3027816" cy="100445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Subtítulo 2">
            <a:extLst>
              <a:ext uri="{FF2B5EF4-FFF2-40B4-BE49-F238E27FC236}">
                <a16:creationId xmlns:a16="http://schemas.microsoft.com/office/drawing/2014/main" xmlns="" id="{38C861A4-604D-C24A-9D9C-B64F5B8FDB9B}"/>
              </a:ext>
            </a:extLst>
          </p:cNvPr>
          <p:cNvSpPr>
            <a:spLocks noGrp="1"/>
          </p:cNvSpPr>
          <p:nvPr>
            <p:ph type="subTitle" idx="1"/>
          </p:nvPr>
        </p:nvSpPr>
        <p:spPr>
          <a:xfrm>
            <a:off x="1524000" y="5017168"/>
            <a:ext cx="9144000" cy="1444187"/>
          </a:xfrm>
        </p:spPr>
        <p:txBody>
          <a:bodyPr>
            <a:normAutofit/>
          </a:bodyPr>
          <a:lstStyle/>
          <a:p>
            <a:pPr>
              <a:lnSpc>
                <a:spcPct val="110000"/>
              </a:lnSpc>
            </a:pPr>
            <a:r>
              <a:rPr lang="es-CL" sz="1600" dirty="0">
                <a:latin typeface="Arial" panose="020B0604020202020204" pitchFamily="34" charset="0"/>
                <a:cs typeface="Arial" panose="020B0604020202020204" pitchFamily="34" charset="0"/>
              </a:rPr>
              <a:t>COLEGIO HERMANOS CARRERA</a:t>
            </a:r>
          </a:p>
          <a:p>
            <a:pPr>
              <a:lnSpc>
                <a:spcPct val="110000"/>
              </a:lnSpc>
            </a:pPr>
            <a:r>
              <a:rPr lang="es-CL" sz="1600" dirty="0">
                <a:latin typeface="Arial" panose="020B0604020202020204" pitchFamily="34" charset="0"/>
                <a:cs typeface="Arial" panose="020B0604020202020204" pitchFamily="34" charset="0"/>
              </a:rPr>
              <a:t>PROFESORA: BANI HIDALGO MOYA</a:t>
            </a:r>
          </a:p>
          <a:p>
            <a:pPr>
              <a:lnSpc>
                <a:spcPct val="110000"/>
              </a:lnSpc>
            </a:pPr>
            <a:r>
              <a:rPr lang="es-CL" sz="1600" dirty="0">
                <a:latin typeface="Arial" panose="020B0604020202020204" pitchFamily="34" charset="0"/>
                <a:cs typeface="Arial" panose="020B0604020202020204" pitchFamily="34" charset="0"/>
              </a:rPr>
              <a:t>CURSO: 8º BÁSICO</a:t>
            </a:r>
          </a:p>
        </p:txBody>
      </p:sp>
      <p:pic>
        <p:nvPicPr>
          <p:cNvPr id="6" name="Imagen 5" descr="Imagen que contiene Interfaz de usuario gráfica&#10;&#10;Descripción generada automáticamente">
            <a:extLst>
              <a:ext uri="{FF2B5EF4-FFF2-40B4-BE49-F238E27FC236}">
                <a16:creationId xmlns:a16="http://schemas.microsoft.com/office/drawing/2014/main" xmlns="" id="{563DC3CE-CF9F-9B45-A22A-9F8559BEA5A6}"/>
              </a:ext>
            </a:extLst>
          </p:cNvPr>
          <p:cNvPicPr>
            <a:picLocks noChangeAspect="1"/>
          </p:cNvPicPr>
          <p:nvPr/>
        </p:nvPicPr>
        <p:blipFill>
          <a:blip r:embed="rId2"/>
          <a:stretch>
            <a:fillRect/>
          </a:stretch>
        </p:blipFill>
        <p:spPr>
          <a:xfrm>
            <a:off x="403668" y="275531"/>
            <a:ext cx="1120332" cy="1457838"/>
          </a:xfrm>
          <a:prstGeom prst="rect">
            <a:avLst/>
          </a:prstGeom>
        </p:spPr>
      </p:pic>
      <p:pic>
        <p:nvPicPr>
          <p:cNvPr id="8" name="Imagen 7" descr="Imagen que contiene Texto&#10;&#10;Descripción generada automáticamente">
            <a:extLst>
              <a:ext uri="{FF2B5EF4-FFF2-40B4-BE49-F238E27FC236}">
                <a16:creationId xmlns:a16="http://schemas.microsoft.com/office/drawing/2014/main" xmlns="" id="{B80F75F2-92F3-C34A-A85A-73ADDB69F470}"/>
              </a:ext>
            </a:extLst>
          </p:cNvPr>
          <p:cNvPicPr>
            <a:picLocks noChangeAspect="1"/>
          </p:cNvPicPr>
          <p:nvPr/>
        </p:nvPicPr>
        <p:blipFill>
          <a:blip r:embed="rId3"/>
          <a:stretch>
            <a:fillRect/>
          </a:stretch>
        </p:blipFill>
        <p:spPr>
          <a:xfrm>
            <a:off x="3457891" y="540421"/>
            <a:ext cx="5037361" cy="3768259"/>
          </a:xfrm>
          <a:prstGeom prst="rect">
            <a:avLst/>
          </a:prstGeom>
        </p:spPr>
      </p:pic>
      <p:cxnSp>
        <p:nvCxnSpPr>
          <p:cNvPr id="142" name="Straight Connector 141">
            <a:extLst>
              <a:ext uri="{FF2B5EF4-FFF2-40B4-BE49-F238E27FC236}">
                <a16:creationId xmlns:a16="http://schemas.microsoft.com/office/drawing/2014/main" xmlns="" id="{2178E38C-83CD-4BC6-893D-662EF9BFAA6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11602477" y="4849098"/>
            <a:ext cx="339224" cy="200890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xmlns="" id="{C965CFDB-63A4-4033-A10B-8444138F68E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882420" y="4849097"/>
            <a:ext cx="3309580" cy="138214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6470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D62C323-4A11-FA46-9570-E3E1564FAEEA}"/>
              </a:ext>
            </a:extLst>
          </p:cNvPr>
          <p:cNvSpPr>
            <a:spLocks noGrp="1"/>
          </p:cNvSpPr>
          <p:nvPr>
            <p:ph type="title"/>
          </p:nvPr>
        </p:nvSpPr>
        <p:spPr/>
        <p:txBody>
          <a:bodyPr>
            <a:normAutofit/>
          </a:bodyPr>
          <a:lstStyle/>
          <a:p>
            <a:r>
              <a:rPr lang="es-CL" sz="3200" dirty="0"/>
              <a:t>Los postulados de este modelo son: </a:t>
            </a:r>
          </a:p>
        </p:txBody>
      </p:sp>
      <p:sp>
        <p:nvSpPr>
          <p:cNvPr id="3" name="Marcador de contenido 2">
            <a:extLst>
              <a:ext uri="{FF2B5EF4-FFF2-40B4-BE49-F238E27FC236}">
                <a16:creationId xmlns:a16="http://schemas.microsoft.com/office/drawing/2014/main" xmlns="" id="{A0225E31-BC5C-B542-A50D-5AECE0F1F657}"/>
              </a:ext>
            </a:extLst>
          </p:cNvPr>
          <p:cNvSpPr>
            <a:spLocks noGrp="1"/>
          </p:cNvSpPr>
          <p:nvPr>
            <p:ph idx="1"/>
          </p:nvPr>
        </p:nvSpPr>
        <p:spPr/>
        <p:txBody>
          <a:bodyPr/>
          <a:lstStyle/>
          <a:p>
            <a:pPr marL="342900" lvl="0" indent="-342900" fontAlgn="base">
              <a:lnSpc>
                <a:spcPct val="150000"/>
              </a:lnSpc>
              <a:buFont typeface="+mj-lt"/>
              <a:buAutoNum type="arabicPeriod"/>
            </a:pPr>
            <a:r>
              <a:rPr lang="es-CL" sz="1800" dirty="0">
                <a:latin typeface="Arial" panose="020B0604020202020204" pitchFamily="34" charset="0"/>
                <a:cs typeface="Arial" panose="020B0604020202020204" pitchFamily="34" charset="0"/>
              </a:rPr>
              <a:t>Un átomo se asemeja a una esfera con materia de carga positiva y con electrones (partículas cargadas negativamente) presentes dentro de la esfera.</a:t>
            </a:r>
          </a:p>
          <a:p>
            <a:pPr marL="342900" lvl="0" indent="-342900" fontAlgn="base">
              <a:lnSpc>
                <a:spcPct val="150000"/>
              </a:lnSpc>
              <a:buFont typeface="+mj-lt"/>
              <a:buAutoNum type="arabicPeriod"/>
            </a:pPr>
            <a:r>
              <a:rPr lang="es-CL" sz="1800" dirty="0">
                <a:latin typeface="Arial" panose="020B0604020202020204" pitchFamily="34" charset="0"/>
                <a:cs typeface="Arial" panose="020B0604020202020204" pitchFamily="34" charset="0"/>
              </a:rPr>
              <a:t>La carga positiva y negativa es igual en magnitud y, por lo tanto, un átomo no tiene carga en su conjunto y es eléctricamente neutro.</a:t>
            </a:r>
          </a:p>
          <a:p>
            <a:pPr marL="342900" lvl="0" indent="-342900" fontAlgn="base">
              <a:lnSpc>
                <a:spcPct val="150000"/>
              </a:lnSpc>
              <a:buFont typeface="+mj-lt"/>
              <a:buAutoNum type="arabicPeriod"/>
            </a:pPr>
            <a:r>
              <a:rPr lang="es-CL" sz="1800" dirty="0">
                <a:latin typeface="Arial" panose="020B0604020202020204" pitchFamily="34" charset="0"/>
                <a:cs typeface="Arial" panose="020B0604020202020204" pitchFamily="34" charset="0"/>
              </a:rPr>
              <a:t>Para tener átomos con carga neutra, los electrones deberían estar inmersos en una sustancia con carga positiva.</a:t>
            </a:r>
          </a:p>
          <a:p>
            <a:pPr marL="342900" indent="-342900">
              <a:lnSpc>
                <a:spcPct val="150000"/>
              </a:lnSpc>
              <a:buFont typeface="+mj-lt"/>
              <a:buAutoNum type="arabicPeriod"/>
            </a:pPr>
            <a:r>
              <a:rPr lang="es-CL" sz="1800" dirty="0">
                <a:latin typeface="Arial" panose="020B0604020202020204" pitchFamily="34" charset="0"/>
                <a:cs typeface="Arial" panose="020B0604020202020204" pitchFamily="34" charset="0"/>
              </a:rPr>
              <a:t>Aunque no era parte explícita del modelo, este modelo no tenía núcleo atómico.</a:t>
            </a:r>
          </a:p>
          <a:p>
            <a:endParaRPr lang="es-CL" dirty="0"/>
          </a:p>
        </p:txBody>
      </p:sp>
    </p:spTree>
    <p:extLst>
      <p:ext uri="{BB962C8B-B14F-4D97-AF65-F5344CB8AC3E}">
        <p14:creationId xmlns:p14="http://schemas.microsoft.com/office/powerpoint/2010/main" val="803311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304FD43B-9479-7A4F-8603-453C95ED70F9}"/>
              </a:ext>
            </a:extLst>
          </p:cNvPr>
          <p:cNvSpPr>
            <a:spLocks noGrp="1"/>
          </p:cNvSpPr>
          <p:nvPr>
            <p:ph idx="1"/>
          </p:nvPr>
        </p:nvSpPr>
        <p:spPr/>
        <p:txBody>
          <a:bodyPr/>
          <a:lstStyle/>
          <a:p>
            <a:r>
              <a:rPr lang="es-CL" dirty="0"/>
              <a:t>¿Qué aportes hicieron las teorías de Dalton y Thomsom?</a:t>
            </a:r>
          </a:p>
          <a:p>
            <a:endParaRPr lang="es-CL" dirty="0"/>
          </a:p>
          <a:p>
            <a:r>
              <a:rPr lang="es-CL" dirty="0"/>
              <a:t>¿Qué importancia tienen las teorías que vimos hoy? </a:t>
            </a:r>
            <a:r>
              <a:rPr lang="es-CL"/>
              <a:t>¿Por qué se puede decir que son un ”avance” científico?</a:t>
            </a:r>
            <a:endParaRPr lang="es-CL" dirty="0"/>
          </a:p>
        </p:txBody>
      </p:sp>
    </p:spTree>
    <p:extLst>
      <p:ext uri="{BB962C8B-B14F-4D97-AF65-F5344CB8AC3E}">
        <p14:creationId xmlns:p14="http://schemas.microsoft.com/office/powerpoint/2010/main" val="2041388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F35514C-AC2C-A84D-BA47-46ED6B10A07E}"/>
              </a:ext>
            </a:extLst>
          </p:cNvPr>
          <p:cNvSpPr>
            <a:spLocks noGrp="1"/>
          </p:cNvSpPr>
          <p:nvPr>
            <p:ph type="title"/>
          </p:nvPr>
        </p:nvSpPr>
        <p:spPr/>
        <p:txBody>
          <a:bodyPr>
            <a:normAutofit/>
          </a:bodyPr>
          <a:lstStyle/>
          <a:p>
            <a:r>
              <a:rPr lang="es-CL" sz="3600" dirty="0"/>
              <a:t>Objetivo: </a:t>
            </a:r>
          </a:p>
        </p:txBody>
      </p:sp>
      <p:sp>
        <p:nvSpPr>
          <p:cNvPr id="3" name="Marcador de contenido 2">
            <a:extLst>
              <a:ext uri="{FF2B5EF4-FFF2-40B4-BE49-F238E27FC236}">
                <a16:creationId xmlns:a16="http://schemas.microsoft.com/office/drawing/2014/main" xmlns="" id="{87843628-C5DB-014C-B0D0-71F40F8FA6CA}"/>
              </a:ext>
            </a:extLst>
          </p:cNvPr>
          <p:cNvSpPr>
            <a:spLocks noGrp="1"/>
          </p:cNvSpPr>
          <p:nvPr>
            <p:ph idx="1"/>
          </p:nvPr>
        </p:nvSpPr>
        <p:spPr/>
        <p:txBody>
          <a:bodyPr/>
          <a:lstStyle/>
          <a:p>
            <a:pPr>
              <a:lnSpc>
                <a:spcPct val="150000"/>
              </a:lnSpc>
            </a:pPr>
            <a:r>
              <a:rPr lang="es-ES" dirty="0"/>
              <a:t>Comparar  los aportes y evidencias de la teoría atómica de Dalton y Thomson, estableciendo semejanzas y diferencias.</a:t>
            </a:r>
            <a:endParaRPr lang="es-CL" dirty="0"/>
          </a:p>
        </p:txBody>
      </p:sp>
    </p:spTree>
    <p:extLst>
      <p:ext uri="{BB962C8B-B14F-4D97-AF65-F5344CB8AC3E}">
        <p14:creationId xmlns:p14="http://schemas.microsoft.com/office/powerpoint/2010/main" val="459602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B6A2E2E-9690-4946-82AD-4C537A314288}"/>
              </a:ext>
            </a:extLst>
          </p:cNvPr>
          <p:cNvSpPr>
            <a:spLocks noGrp="1"/>
          </p:cNvSpPr>
          <p:nvPr>
            <p:ph type="title"/>
          </p:nvPr>
        </p:nvSpPr>
        <p:spPr/>
        <p:txBody>
          <a:bodyPr/>
          <a:lstStyle/>
          <a:p>
            <a:r>
              <a:rPr lang="es-CL" dirty="0"/>
              <a:t>¿Qué aprenderemos hoy?</a:t>
            </a:r>
          </a:p>
        </p:txBody>
      </p:sp>
      <p:sp>
        <p:nvSpPr>
          <p:cNvPr id="3" name="Marcador de contenido 2">
            <a:extLst>
              <a:ext uri="{FF2B5EF4-FFF2-40B4-BE49-F238E27FC236}">
                <a16:creationId xmlns:a16="http://schemas.microsoft.com/office/drawing/2014/main" xmlns="" id="{46AF15F7-2226-C04F-8FB4-5EBD802D41A0}"/>
              </a:ext>
            </a:extLst>
          </p:cNvPr>
          <p:cNvSpPr>
            <a:spLocks noGrp="1"/>
          </p:cNvSpPr>
          <p:nvPr>
            <p:ph idx="1"/>
          </p:nvPr>
        </p:nvSpPr>
        <p:spPr/>
        <p:txBody>
          <a:bodyPr/>
          <a:lstStyle/>
          <a:p>
            <a:pPr>
              <a:lnSpc>
                <a:spcPct val="150000"/>
              </a:lnSpc>
            </a:pPr>
            <a:r>
              <a:rPr lang="es-CL" dirty="0"/>
              <a:t>Identificaremos los aportes a la teoría atómica de Dalton y Thomson para luego poder comprar ambos modelos y sus postulados.  </a:t>
            </a:r>
          </a:p>
        </p:txBody>
      </p:sp>
    </p:spTree>
    <p:extLst>
      <p:ext uri="{BB962C8B-B14F-4D97-AF65-F5344CB8AC3E}">
        <p14:creationId xmlns:p14="http://schemas.microsoft.com/office/powerpoint/2010/main" val="3720541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383FD63C-AF72-344F-8F40-E92993633A9A}"/>
              </a:ext>
            </a:extLst>
          </p:cNvPr>
          <p:cNvSpPr>
            <a:spLocks noGrp="1"/>
          </p:cNvSpPr>
          <p:nvPr>
            <p:ph idx="1"/>
          </p:nvPr>
        </p:nvSpPr>
        <p:spPr>
          <a:xfrm>
            <a:off x="1143000" y="878305"/>
            <a:ext cx="9906000" cy="5155673"/>
          </a:xfrm>
        </p:spPr>
        <p:txBody>
          <a:bodyPr/>
          <a:lstStyle/>
          <a:p>
            <a:r>
              <a:rPr lang="es-CL" dirty="0"/>
              <a:t>¿Qué entendemos por comparar?</a:t>
            </a:r>
          </a:p>
          <a:p>
            <a:endParaRPr lang="es-CL" dirty="0"/>
          </a:p>
          <a:p>
            <a:r>
              <a:rPr lang="es-CL" dirty="0"/>
              <a:t>¿Qué es un átomo?</a:t>
            </a:r>
          </a:p>
          <a:p>
            <a:endParaRPr lang="es-CL" dirty="0"/>
          </a:p>
          <a:p>
            <a:r>
              <a:rPr lang="es-CL" dirty="0"/>
              <a:t>¿Qué características tiene un átomo?</a:t>
            </a:r>
          </a:p>
        </p:txBody>
      </p:sp>
    </p:spTree>
    <p:extLst>
      <p:ext uri="{BB962C8B-B14F-4D97-AF65-F5344CB8AC3E}">
        <p14:creationId xmlns:p14="http://schemas.microsoft.com/office/powerpoint/2010/main" val="3244763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DD16DE02-C2C8-477C-9FD7-70A983BDEA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D13AF29F-D5EC-4489-BF8F-3B356C5972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53"/>
            <a:ext cx="12192000" cy="20089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xmlns="" id="{60173A01-F891-430E-B39E-483E711B20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1E0363E9-7CD0-497E-88D7-94013649032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478117" y="0"/>
            <a:ext cx="340591" cy="200955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ECCD4B14-FFCC-4CE5-BC9D-DF47AA1AD7F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331150" y="1171094"/>
            <a:ext cx="4860850" cy="82402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15DED734-54E5-48ED-AEE6-165F24827C7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flipV="1">
            <a:off x="8968704" y="0"/>
            <a:ext cx="2147217" cy="199511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ítulo 1">
            <a:extLst>
              <a:ext uri="{FF2B5EF4-FFF2-40B4-BE49-F238E27FC236}">
                <a16:creationId xmlns:a16="http://schemas.microsoft.com/office/drawing/2014/main" xmlns="" id="{3DA199D2-45BD-7A4E-818B-3C1D91E91C44}"/>
              </a:ext>
            </a:extLst>
          </p:cNvPr>
          <p:cNvSpPr>
            <a:spLocks noGrp="1"/>
          </p:cNvSpPr>
          <p:nvPr>
            <p:ph type="title"/>
          </p:nvPr>
        </p:nvSpPr>
        <p:spPr>
          <a:xfrm>
            <a:off x="1129553" y="584791"/>
            <a:ext cx="10064376" cy="1086847"/>
          </a:xfrm>
        </p:spPr>
        <p:txBody>
          <a:bodyPr>
            <a:normAutofit/>
          </a:bodyPr>
          <a:lstStyle/>
          <a:p>
            <a:r>
              <a:rPr lang="es-CL" sz="3200" dirty="0"/>
              <a:t>MODELO ATÓMICO DE DALTON </a:t>
            </a:r>
          </a:p>
        </p:txBody>
      </p:sp>
      <p:cxnSp>
        <p:nvCxnSpPr>
          <p:cNvPr id="22" name="Straight Connector 21">
            <a:extLst>
              <a:ext uri="{FF2B5EF4-FFF2-40B4-BE49-F238E27FC236}">
                <a16:creationId xmlns:a16="http://schemas.microsoft.com/office/drawing/2014/main" xmlns="" id="{34222167-616B-448F-A79B-219A4FD3DDE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11594353" y="0"/>
            <a:ext cx="239059" cy="200955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xmlns="" id="{D1C6E438-D4F6-734C-AC37-FA2BB4048BA3}"/>
              </a:ext>
            </a:extLst>
          </p:cNvPr>
          <p:cNvSpPr>
            <a:spLocks noGrp="1"/>
          </p:cNvSpPr>
          <p:nvPr>
            <p:ph idx="1"/>
          </p:nvPr>
        </p:nvSpPr>
        <p:spPr>
          <a:xfrm>
            <a:off x="1129554" y="2499694"/>
            <a:ext cx="5831833" cy="3824906"/>
          </a:xfrm>
        </p:spPr>
        <p:txBody>
          <a:bodyPr anchor="ctr">
            <a:normAutofit fontScale="70000" lnSpcReduction="20000"/>
          </a:bodyPr>
          <a:lstStyle/>
          <a:p>
            <a:pPr>
              <a:lnSpc>
                <a:spcPct val="160000"/>
              </a:lnSpc>
            </a:pPr>
            <a:r>
              <a:rPr lang="es-CL" dirty="0">
                <a:solidFill>
                  <a:schemeClr val="tx1"/>
                </a:solidFill>
                <a:latin typeface="Arial" panose="020B0604020202020204" pitchFamily="34" charset="0"/>
                <a:cs typeface="Arial" panose="020B0604020202020204" pitchFamily="34" charset="0"/>
              </a:rPr>
              <a:t>Postula que toda la materia del mundo está compuesta por átomos, es decir que existe un número finito de partículas fundamentales.</a:t>
            </a:r>
          </a:p>
          <a:p>
            <a:pPr>
              <a:lnSpc>
                <a:spcPct val="160000"/>
              </a:lnSpc>
            </a:pPr>
            <a:r>
              <a:rPr lang="es-CL" dirty="0">
                <a:solidFill>
                  <a:schemeClr val="tx1"/>
                </a:solidFill>
                <a:latin typeface="Arial" panose="020B0604020202020204" pitchFamily="34" charset="0"/>
                <a:cs typeface="Arial" panose="020B0604020202020204" pitchFamily="34" charset="0"/>
              </a:rPr>
              <a:t>Además, sostiene que simplemente a partir de la combinación de estas partículas, son posibles todas las estructuras complejas de la materia. El antecesor directo fueron los griegos de la antigüedad clásica. </a:t>
            </a:r>
          </a:p>
          <a:p>
            <a:pPr marL="0" indent="0">
              <a:buNone/>
            </a:pPr>
            <a:r>
              <a:rPr lang="es-CL" dirty="0"/>
              <a:t/>
            </a:r>
            <a:br>
              <a:rPr lang="es-CL" dirty="0"/>
            </a:br>
            <a:r>
              <a:rPr lang="es-CL" dirty="0"/>
              <a:t/>
            </a:r>
            <a:br>
              <a:rPr lang="es-CL" dirty="0"/>
            </a:br>
            <a:r>
              <a:rPr lang="es-CL" dirty="0"/>
              <a:t/>
            </a:r>
            <a:br>
              <a:rPr lang="es-CL" dirty="0"/>
            </a:br>
            <a:endParaRPr lang="es-CL" dirty="0"/>
          </a:p>
        </p:txBody>
      </p:sp>
      <p:pic>
        <p:nvPicPr>
          <p:cNvPr id="5" name="Imagen 4" descr="Imagen que contiene Diagrama&#10;&#10;Descripción generada automáticamente">
            <a:extLst>
              <a:ext uri="{FF2B5EF4-FFF2-40B4-BE49-F238E27FC236}">
                <a16:creationId xmlns:a16="http://schemas.microsoft.com/office/drawing/2014/main" xmlns="" id="{E1B40479-DD55-4248-BF04-89973B4CD9B0}"/>
              </a:ext>
            </a:extLst>
          </p:cNvPr>
          <p:cNvPicPr>
            <a:picLocks noChangeAspect="1"/>
          </p:cNvPicPr>
          <p:nvPr/>
        </p:nvPicPr>
        <p:blipFill>
          <a:blip r:embed="rId2"/>
          <a:stretch>
            <a:fillRect/>
          </a:stretch>
        </p:blipFill>
        <p:spPr>
          <a:xfrm>
            <a:off x="7521974" y="3017720"/>
            <a:ext cx="4136627" cy="2747686"/>
          </a:xfrm>
          <a:prstGeom prst="rect">
            <a:avLst/>
          </a:prstGeom>
        </p:spPr>
      </p:pic>
    </p:spTree>
    <p:extLst>
      <p:ext uri="{BB962C8B-B14F-4D97-AF65-F5344CB8AC3E}">
        <p14:creationId xmlns:p14="http://schemas.microsoft.com/office/powerpoint/2010/main" val="2361326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E09DE7F4-CF26-434D-963E-DA809D9005C4}"/>
              </a:ext>
            </a:extLst>
          </p:cNvPr>
          <p:cNvSpPr>
            <a:spLocks noGrp="1"/>
          </p:cNvSpPr>
          <p:nvPr>
            <p:ph idx="1"/>
          </p:nvPr>
        </p:nvSpPr>
        <p:spPr>
          <a:xfrm>
            <a:off x="1143000" y="1034716"/>
            <a:ext cx="9906000" cy="4999262"/>
          </a:xfrm>
        </p:spPr>
        <p:txBody>
          <a:bodyPr>
            <a:normAutofit/>
          </a:bodyPr>
          <a:lstStyle/>
          <a:p>
            <a:pPr>
              <a:lnSpc>
                <a:spcPct val="150000"/>
              </a:lnSpc>
            </a:pPr>
            <a:endParaRPr lang="es-CL" sz="1800" dirty="0">
              <a:latin typeface="Arial" panose="020B0604020202020204" pitchFamily="34" charset="0"/>
              <a:cs typeface="Arial" panose="020B0604020202020204" pitchFamily="34" charset="0"/>
            </a:endParaRPr>
          </a:p>
          <a:p>
            <a:pPr>
              <a:lnSpc>
                <a:spcPct val="150000"/>
              </a:lnSpc>
            </a:pPr>
            <a:r>
              <a:rPr lang="es-CL" sz="1800" dirty="0">
                <a:latin typeface="Arial" panose="020B0604020202020204" pitchFamily="34" charset="0"/>
                <a:cs typeface="Arial" panose="020B0604020202020204" pitchFamily="34" charset="0"/>
              </a:rPr>
              <a:t>El modelo atómico de Dalton fue el primer intento de describir científicamente toda la materia en términos de átomos y sus propiedades. La idea de los átomos fue inventada por dos filósofos griegos, Demócrito y Leucipo en el siglo V a.C. La palabra griega </a:t>
            </a:r>
            <a:r>
              <a:rPr lang="el-GR" sz="1800" dirty="0" err="1">
                <a:latin typeface="Arial" panose="020B0604020202020204" pitchFamily="34" charset="0"/>
                <a:cs typeface="Arial" panose="020B0604020202020204" pitchFamily="34" charset="0"/>
              </a:rPr>
              <a:t>ατ</a:t>
            </a:r>
            <a:r>
              <a:rPr lang="es-CL" sz="1800" dirty="0">
                <a:latin typeface="Arial" panose="020B0604020202020204" pitchFamily="34" charset="0"/>
                <a:cs typeface="Arial" panose="020B0604020202020204" pitchFamily="34" charset="0"/>
              </a:rPr>
              <a:t>o</a:t>
            </a:r>
            <a:r>
              <a:rPr lang="el-GR" sz="1800" dirty="0">
                <a:latin typeface="Arial" panose="020B0604020202020204" pitchFamily="34" charset="0"/>
                <a:cs typeface="Arial" panose="020B0604020202020204" pitchFamily="34" charset="0"/>
              </a:rPr>
              <a:t>μ</a:t>
            </a:r>
            <a:r>
              <a:rPr lang="es-CL" sz="1800" dirty="0">
                <a:latin typeface="Arial" panose="020B0604020202020204" pitchFamily="34" charset="0"/>
                <a:cs typeface="Arial" panose="020B0604020202020204" pitchFamily="34" charset="0"/>
              </a:rPr>
              <a:t>o</a:t>
            </a:r>
            <a:r>
              <a:rPr lang="el-GR" sz="1800" dirty="0">
                <a:latin typeface="Arial" panose="020B0604020202020204" pitchFamily="34" charset="0"/>
                <a:cs typeface="Arial" panose="020B0604020202020204" pitchFamily="34" charset="0"/>
              </a:rPr>
              <a:t>ν (</a:t>
            </a:r>
            <a:r>
              <a:rPr lang="es-CL" sz="1800" dirty="0">
                <a:latin typeface="Arial" panose="020B0604020202020204" pitchFamily="34" charset="0"/>
                <a:cs typeface="Arial" panose="020B0604020202020204" pitchFamily="34" charset="0"/>
              </a:rPr>
              <a:t>átomo) significa indivisible porque creía que los átomos no podían romperse en pedazos más pequeños.</a:t>
            </a:r>
          </a:p>
          <a:p>
            <a:pPr>
              <a:lnSpc>
                <a:spcPct val="150000"/>
              </a:lnSpc>
            </a:pPr>
            <a:r>
              <a:rPr lang="es-CL" sz="1800" dirty="0">
                <a:latin typeface="Arial" panose="020B0604020202020204" pitchFamily="34" charset="0"/>
                <a:cs typeface="Arial" panose="020B0604020202020204" pitchFamily="34" charset="0"/>
              </a:rPr>
              <a:t>Para John Dalton, los átomos consistían en esferas sólidas, por lo que para representarlas utilizaba esferas hechas de madera. Esto provocó que su modelo fuera denominado “modelo de bola de billar”, modelo que estuvo vigente por cerca de 100 años.</a:t>
            </a:r>
          </a:p>
          <a:p>
            <a:pPr>
              <a:lnSpc>
                <a:spcPct val="150000"/>
              </a:lnSpc>
            </a:pPr>
            <a:endParaRPr lang="es-CL" sz="1800" dirty="0">
              <a:latin typeface="Arial" panose="020B0604020202020204" pitchFamily="34" charset="0"/>
              <a:cs typeface="Arial" panose="020B0604020202020204" pitchFamily="34" charset="0"/>
            </a:endParaRPr>
          </a:p>
          <a:p>
            <a:pPr>
              <a:lnSpc>
                <a:spcPct val="150000"/>
              </a:lnSpc>
            </a:pPr>
            <a:endParaRPr lang="es-CL"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500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54458C9-C1E2-1748-918A-FBB4FD92A7F5}"/>
              </a:ext>
            </a:extLst>
          </p:cNvPr>
          <p:cNvSpPr>
            <a:spLocks noGrp="1"/>
          </p:cNvSpPr>
          <p:nvPr>
            <p:ph type="title"/>
          </p:nvPr>
        </p:nvSpPr>
        <p:spPr/>
        <p:txBody>
          <a:bodyPr>
            <a:normAutofit/>
          </a:bodyPr>
          <a:lstStyle/>
          <a:p>
            <a:r>
              <a:rPr lang="es-CL" sz="3200" dirty="0"/>
              <a:t>Los </a:t>
            </a:r>
            <a:r>
              <a:rPr lang="es-CL" sz="3200" b="1" dirty="0"/>
              <a:t>postulados de este modelo</a:t>
            </a:r>
            <a:r>
              <a:rPr lang="es-CL" sz="3200" dirty="0"/>
              <a:t> son:</a:t>
            </a:r>
            <a:br>
              <a:rPr lang="es-CL" sz="3200" dirty="0"/>
            </a:br>
            <a:endParaRPr lang="es-CL" sz="3200" dirty="0"/>
          </a:p>
        </p:txBody>
      </p:sp>
      <p:sp>
        <p:nvSpPr>
          <p:cNvPr id="3" name="Marcador de contenido 2">
            <a:extLst>
              <a:ext uri="{FF2B5EF4-FFF2-40B4-BE49-F238E27FC236}">
                <a16:creationId xmlns:a16="http://schemas.microsoft.com/office/drawing/2014/main" xmlns="" id="{8F61945D-116A-3E49-AAEF-41FDD5785615}"/>
              </a:ext>
            </a:extLst>
          </p:cNvPr>
          <p:cNvSpPr>
            <a:spLocks noGrp="1"/>
          </p:cNvSpPr>
          <p:nvPr>
            <p:ph idx="1"/>
          </p:nvPr>
        </p:nvSpPr>
        <p:spPr/>
        <p:txBody>
          <a:bodyPr>
            <a:normAutofit/>
          </a:bodyPr>
          <a:lstStyle/>
          <a:p>
            <a:pPr lvl="0" fontAlgn="base"/>
            <a:r>
              <a:rPr lang="es-ES" b="1" dirty="0"/>
              <a:t>Toda la materia está hecha de átomos.</a:t>
            </a:r>
            <a:r>
              <a:rPr lang="es-ES" dirty="0"/>
              <a:t/>
            </a:r>
            <a:br>
              <a:rPr lang="es-ES" dirty="0"/>
            </a:br>
            <a:r>
              <a:rPr lang="es-ES" dirty="0"/>
              <a:t>Absolutamente todo lo que conocemos está hecho de átomos tanto en la tierra como en el universo conocido. Cada uno de los elementos está hecho de átomos.</a:t>
            </a:r>
            <a:endParaRPr lang="es-CL" dirty="0"/>
          </a:p>
          <a:p>
            <a:pPr lvl="0" fontAlgn="base"/>
            <a:r>
              <a:rPr lang="es-ES" b="1" dirty="0"/>
              <a:t>Los átomos son indivisibles e indestructibles.</a:t>
            </a:r>
            <a:r>
              <a:rPr lang="es-ES" dirty="0"/>
              <a:t/>
            </a:r>
            <a:br>
              <a:rPr lang="es-ES" dirty="0"/>
            </a:br>
            <a:r>
              <a:rPr lang="es-ES" dirty="0"/>
              <a:t>Dalton pensaba que los átomos eran las partículas más pequeñas de la materia y eran químicamente indestructibles.</a:t>
            </a:r>
            <a:endParaRPr lang="es-CL" dirty="0"/>
          </a:p>
          <a:p>
            <a:pPr lvl="0" fontAlgn="base"/>
            <a:r>
              <a:rPr lang="es-ES" b="1" dirty="0"/>
              <a:t>Todos los átomos de un elemento dado son idénticos .</a:t>
            </a:r>
            <a:r>
              <a:rPr lang="es-ES" dirty="0"/>
              <a:t/>
            </a:r>
            <a:br>
              <a:rPr lang="es-ES" dirty="0"/>
            </a:br>
            <a:r>
              <a:rPr lang="es-ES" dirty="0"/>
              <a:t>Para un elemento determinado, todos sus átomos tienen la misma masa y las mismas características.</a:t>
            </a:r>
            <a:endParaRPr lang="es-CL" dirty="0"/>
          </a:p>
          <a:p>
            <a:endParaRPr lang="es-CL" dirty="0">
              <a:solidFill>
                <a:schemeClr val="tx1"/>
              </a:solidFill>
            </a:endParaRPr>
          </a:p>
        </p:txBody>
      </p:sp>
    </p:spTree>
    <p:extLst>
      <p:ext uri="{BB962C8B-B14F-4D97-AF65-F5344CB8AC3E}">
        <p14:creationId xmlns:p14="http://schemas.microsoft.com/office/powerpoint/2010/main" val="1601530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C69B69F6-FF78-494B-985E-3147E39BB050}"/>
              </a:ext>
            </a:extLst>
          </p:cNvPr>
          <p:cNvSpPr>
            <a:spLocks noGrp="1"/>
          </p:cNvSpPr>
          <p:nvPr>
            <p:ph idx="1"/>
          </p:nvPr>
        </p:nvSpPr>
        <p:spPr>
          <a:xfrm>
            <a:off x="1143000" y="1128156"/>
            <a:ext cx="9906000" cy="4905822"/>
          </a:xfrm>
        </p:spPr>
        <p:txBody>
          <a:bodyPr>
            <a:normAutofit/>
          </a:bodyPr>
          <a:lstStyle/>
          <a:p>
            <a:pPr lvl="0" fontAlgn="base"/>
            <a:r>
              <a:rPr lang="es-ES" b="1" dirty="0"/>
              <a:t>Los átomos de diferentes elementos varían en masa y propiedades.</a:t>
            </a:r>
            <a:r>
              <a:rPr lang="es-ES" dirty="0"/>
              <a:t/>
            </a:r>
            <a:br>
              <a:rPr lang="es-ES" dirty="0"/>
            </a:br>
            <a:r>
              <a:rPr lang="es-ES" dirty="0"/>
              <a:t>Cada elemento tiene átomos de características y masa diferentes.</a:t>
            </a:r>
            <a:endParaRPr lang="es-CL" dirty="0"/>
          </a:p>
          <a:p>
            <a:pPr lvl="0" fontAlgn="base"/>
            <a:r>
              <a:rPr lang="es-ES" b="1" dirty="0"/>
              <a:t>Los compuestos están formados por una combinación de dos o más tipos diferentes de átomos.</a:t>
            </a:r>
            <a:r>
              <a:rPr lang="es-ES" dirty="0"/>
              <a:t/>
            </a:r>
            <a:br>
              <a:rPr lang="es-ES" dirty="0"/>
            </a:br>
            <a:r>
              <a:rPr lang="es-ES" dirty="0"/>
              <a:t>Un compuesto determinado siempre tiene los mismos tipos de átomos combinados y en las mismas proporciones.</a:t>
            </a:r>
            <a:endParaRPr lang="es-CL" dirty="0"/>
          </a:p>
          <a:p>
            <a:pPr lvl="0" fontAlgn="base"/>
            <a:r>
              <a:rPr lang="es-ES" b="1" dirty="0"/>
              <a:t>Una reacción química es una reorganización de átomos.</a:t>
            </a:r>
            <a:r>
              <a:rPr lang="es-ES" dirty="0"/>
              <a:t/>
            </a:r>
            <a:br>
              <a:rPr lang="es-ES" dirty="0"/>
            </a:br>
            <a:r>
              <a:rPr lang="es-ES" dirty="0"/>
              <a:t>Las reacciones químicas son el resultado de una separación, unión o reorganización de átomos. Sin embargo, los átomos de un elemento nunca cambian a átomos de otro elemento como resultado de una reacción química.</a:t>
            </a:r>
            <a:endParaRPr lang="es-CL" dirty="0"/>
          </a:p>
          <a:p>
            <a:pPr fontAlgn="base"/>
            <a:r>
              <a:rPr lang="es-ES" dirty="0"/>
              <a:t> </a:t>
            </a:r>
            <a:endParaRPr lang="es-CL" dirty="0"/>
          </a:p>
          <a:p>
            <a:endParaRPr lang="es-CL" dirty="0"/>
          </a:p>
        </p:txBody>
      </p:sp>
    </p:spTree>
    <p:extLst>
      <p:ext uri="{BB962C8B-B14F-4D97-AF65-F5344CB8AC3E}">
        <p14:creationId xmlns:p14="http://schemas.microsoft.com/office/powerpoint/2010/main" val="3732232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DD16DE02-C2C8-477C-9FD7-70A983BDEA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D13AF29F-D5EC-4489-BF8F-3B356C5972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53"/>
            <a:ext cx="12192000" cy="20089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xmlns="" id="{60173A01-F891-430E-B39E-483E711B20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1E0363E9-7CD0-497E-88D7-94013649032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478117" y="0"/>
            <a:ext cx="340591" cy="200955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ECCD4B14-FFCC-4CE5-BC9D-DF47AA1AD7F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331150" y="1171094"/>
            <a:ext cx="4860850" cy="82402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15DED734-54E5-48ED-AEE6-165F24827C7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flipV="1">
            <a:off x="8968704" y="0"/>
            <a:ext cx="2147217" cy="199511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ítulo 1">
            <a:extLst>
              <a:ext uri="{FF2B5EF4-FFF2-40B4-BE49-F238E27FC236}">
                <a16:creationId xmlns:a16="http://schemas.microsoft.com/office/drawing/2014/main" xmlns="" id="{627854DD-34AC-6243-AFD1-6AA9B098D4F4}"/>
              </a:ext>
            </a:extLst>
          </p:cNvPr>
          <p:cNvSpPr>
            <a:spLocks noGrp="1"/>
          </p:cNvSpPr>
          <p:nvPr>
            <p:ph type="title"/>
          </p:nvPr>
        </p:nvSpPr>
        <p:spPr>
          <a:xfrm>
            <a:off x="1129553" y="584791"/>
            <a:ext cx="10064376" cy="1086847"/>
          </a:xfrm>
        </p:spPr>
        <p:txBody>
          <a:bodyPr>
            <a:normAutofit/>
          </a:bodyPr>
          <a:lstStyle/>
          <a:p>
            <a:r>
              <a:rPr lang="es-CL"/>
              <a:t>MODELO ATÓMICO DE THOMSON</a:t>
            </a:r>
          </a:p>
        </p:txBody>
      </p:sp>
      <p:cxnSp>
        <p:nvCxnSpPr>
          <p:cNvPr id="22" name="Straight Connector 21">
            <a:extLst>
              <a:ext uri="{FF2B5EF4-FFF2-40B4-BE49-F238E27FC236}">
                <a16:creationId xmlns:a16="http://schemas.microsoft.com/office/drawing/2014/main" xmlns="" id="{34222167-616B-448F-A79B-219A4FD3DDE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11594353" y="0"/>
            <a:ext cx="239059" cy="200955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xmlns="" id="{BAB88A8D-691F-5644-BDE7-D034B490AC5E}"/>
              </a:ext>
            </a:extLst>
          </p:cNvPr>
          <p:cNvSpPr>
            <a:spLocks noGrp="1"/>
          </p:cNvSpPr>
          <p:nvPr>
            <p:ph idx="1"/>
          </p:nvPr>
        </p:nvSpPr>
        <p:spPr>
          <a:xfrm>
            <a:off x="1129554" y="2499694"/>
            <a:ext cx="5831833" cy="3824906"/>
          </a:xfrm>
        </p:spPr>
        <p:txBody>
          <a:bodyPr anchor="ctr">
            <a:normAutofit/>
          </a:bodyPr>
          <a:lstStyle/>
          <a:p>
            <a:pPr>
              <a:lnSpc>
                <a:spcPct val="150000"/>
              </a:lnSpc>
            </a:pPr>
            <a:r>
              <a:rPr lang="es-CL" sz="1600" dirty="0">
                <a:latin typeface="Arial" panose="020B0604020202020204" pitchFamily="34" charset="0"/>
                <a:cs typeface="Arial" panose="020B0604020202020204" pitchFamily="34" charset="0"/>
              </a:rPr>
              <a:t>Según el modelo de Thomson el átomo consistía en una esfera uniforme de materia cargada positivamente en la que se hallaban incrustados los electrones de un modo parecido a como lo están las semillas en una sandía. Este sencillo modelo explicaba el hecho de que la materia fuese eléctricamente neutra, pues en los átomos de Thomson la carga positiva era neutralizada por la negativa. Además los electrones podrían ser arrancados de la esfera si la energía en juego era suficientemente importante como sucedía en los tubos de descarga.</a:t>
            </a:r>
          </a:p>
        </p:txBody>
      </p:sp>
      <p:pic>
        <p:nvPicPr>
          <p:cNvPr id="5" name="Imagen 4" descr="Imagen que contiene dibujo&#10;&#10;Descripción generada automáticamente">
            <a:extLst>
              <a:ext uri="{FF2B5EF4-FFF2-40B4-BE49-F238E27FC236}">
                <a16:creationId xmlns:a16="http://schemas.microsoft.com/office/drawing/2014/main" xmlns="" id="{CEF5D319-54A5-DB48-B856-6451B26126E7}"/>
              </a:ext>
            </a:extLst>
          </p:cNvPr>
          <p:cNvPicPr>
            <a:picLocks noChangeAspect="1"/>
          </p:cNvPicPr>
          <p:nvPr/>
        </p:nvPicPr>
        <p:blipFill>
          <a:blip r:embed="rId2"/>
          <a:stretch>
            <a:fillRect/>
          </a:stretch>
        </p:blipFill>
        <p:spPr>
          <a:xfrm>
            <a:off x="7521974" y="2599025"/>
            <a:ext cx="4136627" cy="3585076"/>
          </a:xfrm>
          <a:prstGeom prst="rect">
            <a:avLst/>
          </a:prstGeom>
        </p:spPr>
      </p:pic>
    </p:spTree>
    <p:extLst>
      <p:ext uri="{BB962C8B-B14F-4D97-AF65-F5344CB8AC3E}">
        <p14:creationId xmlns:p14="http://schemas.microsoft.com/office/powerpoint/2010/main" val="3071529699"/>
      </p:ext>
    </p:extLst>
  </p:cSld>
  <p:clrMapOvr>
    <a:masterClrMapping/>
  </p:clrMapOvr>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docProps/app.xml><?xml version="1.0" encoding="utf-8"?>
<Properties xmlns="http://schemas.openxmlformats.org/officeDocument/2006/extended-properties" xmlns:vt="http://schemas.openxmlformats.org/officeDocument/2006/docPropsVTypes">
  <TotalTime>8</TotalTime>
  <Words>459</Words>
  <Application>Microsoft Office PowerPoint</Application>
  <PresentationFormat>Panorámica</PresentationFormat>
  <Paragraphs>37</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Univers Condensed Light</vt:lpstr>
      <vt:lpstr>Walbaum Display Light</vt:lpstr>
      <vt:lpstr>AngleLinesVTI</vt:lpstr>
      <vt:lpstr>Presentación de PowerPoint</vt:lpstr>
      <vt:lpstr>Objetivo: </vt:lpstr>
      <vt:lpstr>¿Qué aprenderemos hoy?</vt:lpstr>
      <vt:lpstr>Presentación de PowerPoint</vt:lpstr>
      <vt:lpstr>MODELO ATÓMICO DE DALTON </vt:lpstr>
      <vt:lpstr>Presentación de PowerPoint</vt:lpstr>
      <vt:lpstr>Los postulados de este modelo son: </vt:lpstr>
      <vt:lpstr>Presentación de PowerPoint</vt:lpstr>
      <vt:lpstr>MODELO ATÓMICO DE THOMSON</vt:lpstr>
      <vt:lpstr>Los postulados de este modelo son: </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bani lucia hidalgo moya</dc:creator>
  <cp:lastModifiedBy>HP</cp:lastModifiedBy>
  <cp:revision>5</cp:revision>
  <dcterms:created xsi:type="dcterms:W3CDTF">2020-11-14T16:21:04Z</dcterms:created>
  <dcterms:modified xsi:type="dcterms:W3CDTF">2020-11-23T12:22:57Z</dcterms:modified>
</cp:coreProperties>
</file>