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72" r:id="rId4"/>
    <p:sldId id="257" r:id="rId5"/>
    <p:sldId id="276" r:id="rId6"/>
    <p:sldId id="261" r:id="rId7"/>
    <p:sldId id="274" r:id="rId8"/>
    <p:sldId id="269" r:id="rId9"/>
    <p:sldId id="262" r:id="rId10"/>
    <p:sldId id="275" r:id="rId11"/>
    <p:sldId id="278" r:id="rId12"/>
    <p:sldId id="27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VISUALES: </a:t>
            </a:r>
            <a:br>
              <a:rPr lang="es-CL" sz="4800" dirty="0"/>
            </a:br>
            <a:r>
              <a:rPr lang="es-CL" sz="4800" dirty="0"/>
              <a:t>¿Cómo vamos avanzando?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8 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17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67EC5-C419-48EF-ABDD-7D328D78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08E47F-ADEC-42F7-9311-5184E90BD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 5 Pintar vitral con lápices de colores o témpera.</a:t>
            </a:r>
          </a:p>
          <a:p>
            <a:r>
              <a:rPr lang="es-CL" sz="3200" dirty="0"/>
              <a:t>Ejemplos: </a:t>
            </a:r>
          </a:p>
          <a:p>
            <a:pPr marL="0" indent="0">
              <a:buNone/>
            </a:pPr>
            <a:endParaRPr lang="es-CL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B58A5-041C-4628-94F5-7BB08C75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854" y="3163780"/>
            <a:ext cx="3048000" cy="2286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2DA6F74-C159-41F9-BD8B-D51CDC1C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051" y="3204181"/>
            <a:ext cx="2944053" cy="22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75406-E0C1-4DB2-95C5-F311262B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Elementos que debe  tener vitral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BF2A812C-738D-4F65-B56A-2D42881FB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639054"/>
              </p:ext>
            </p:extLst>
          </p:nvPr>
        </p:nvGraphicFramePr>
        <p:xfrm>
          <a:off x="1451579" y="1977897"/>
          <a:ext cx="9597611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111">
                  <a:extLst>
                    <a:ext uri="{9D8B030D-6E8A-4147-A177-3AD203B41FA5}">
                      <a16:colId xmlns:a16="http://schemas.microsoft.com/office/drawing/2014/main" val="798155527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08199093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18584052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66140813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843659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1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Elección de  imagen de patrimonio cultural.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Elige imagen de patrimonio cultural.</a:t>
                      </a:r>
                    </a:p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No elige imagen de patrimonio cultural.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74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Elementos vitral:</a:t>
                      </a:r>
                    </a:p>
                    <a:p>
                      <a:r>
                        <a:rPr lang="es-CL" dirty="0"/>
                        <a:t>Líneas, destaca imagen, pintura.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los tres elementos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dos elementos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un elemento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utiliza elementos de vitral.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44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98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D118B1AA-4CD1-466A-9C94-EF9E9452A980}"/>
              </a:ext>
            </a:extLst>
          </p:cNvPr>
          <p:cNvGraphicFramePr>
            <a:graphicFrameLocks/>
          </p:cNvGraphicFramePr>
          <p:nvPr/>
        </p:nvGraphicFramePr>
        <p:xfrm>
          <a:off x="1248407" y="1066408"/>
          <a:ext cx="995928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913">
                  <a:extLst>
                    <a:ext uri="{9D8B030D-6E8A-4147-A177-3AD203B41FA5}">
                      <a16:colId xmlns:a16="http://schemas.microsoft.com/office/drawing/2014/main" val="4017201936"/>
                    </a:ext>
                  </a:extLst>
                </a:gridCol>
                <a:gridCol w="1853967">
                  <a:extLst>
                    <a:ext uri="{9D8B030D-6E8A-4147-A177-3AD203B41FA5}">
                      <a16:colId xmlns:a16="http://schemas.microsoft.com/office/drawing/2014/main" val="3811301194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3076189325"/>
                    </a:ext>
                  </a:extLst>
                </a:gridCol>
                <a:gridCol w="1719743">
                  <a:extLst>
                    <a:ext uri="{9D8B030D-6E8A-4147-A177-3AD203B41FA5}">
                      <a16:colId xmlns:a16="http://schemas.microsoft.com/office/drawing/2014/main" val="3050885106"/>
                    </a:ext>
                  </a:extLst>
                </a:gridCol>
                <a:gridCol w="1578363">
                  <a:extLst>
                    <a:ext uri="{9D8B030D-6E8A-4147-A177-3AD203B41FA5}">
                      <a16:colId xmlns:a16="http://schemas.microsoft.com/office/drawing/2014/main" val="159077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9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 (creación propia)</a:t>
                      </a:r>
                    </a:p>
                    <a:p>
                      <a:r>
                        <a:rPr lang="es-ES" dirty="0"/>
                        <a:t>Color (primarios y secundarios)</a:t>
                      </a:r>
                    </a:p>
                    <a:p>
                      <a:r>
                        <a:rPr lang="es-ES" dirty="0"/>
                        <a:t>Expresión artística (generación de emociones)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  <a:p>
                      <a:r>
                        <a:rPr lang="es-419" dirty="0"/>
                        <a:t>Aplica los tres componentes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Aplica dos componentes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Aplica un componente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aplica componentes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4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31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vitral con los pasos señalados. Siempre debes estar supervisado por tu familia. Debes enviar fotos del trabajo al grupo de </a:t>
            </a:r>
            <a:r>
              <a:rPr lang="es-ES" sz="2400" dirty="0" err="1"/>
              <a:t>whatsapp</a:t>
            </a:r>
            <a:r>
              <a:rPr lang="es-ES" sz="2400" dirty="0"/>
              <a:t>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1816A-A606-4463-A882-F8C75389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9CF840-86CD-44A6-AA64-6D411DF89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400" dirty="0"/>
              <a:t>OA 4</a:t>
            </a:r>
          </a:p>
          <a:p>
            <a:pPr algn="just"/>
            <a:r>
              <a:rPr lang="es-ES" sz="2400" dirty="0"/>
              <a:t> Analizar manifestaciones visuales patrimoniales y contemporáneas, contemplando criterios como: contexto, materialidad, lenguaje visual y propósito expresivo.</a:t>
            </a:r>
          </a:p>
          <a:p>
            <a:pPr algn="just"/>
            <a:r>
              <a:rPr lang="es-ES" sz="2400" dirty="0"/>
              <a:t>OA 3</a:t>
            </a:r>
          </a:p>
          <a:p>
            <a:pPr algn="just"/>
            <a:r>
              <a:rPr lang="es-ES" sz="2400" dirty="0"/>
              <a:t>Crear trabajos visuales a partir de diferentes desafíos creativos, usando medios de expresión contemporáneos como la instalación.</a:t>
            </a:r>
          </a:p>
          <a:p>
            <a:pPr algn="just"/>
            <a:endParaRPr lang="es-ES" sz="24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6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Crear vitral de  patrimonio cultural, pintado con lápices de colores o témpera.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94A1D-6629-42F7-AD47-774491FB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B8B1A-79FF-401E-8F94-52222C574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/>
              <a:t>Determinan criterios estéticos para realizar interpretaciones de manifestaciones visuales.OA4</a:t>
            </a:r>
          </a:p>
          <a:p>
            <a:pPr algn="just"/>
            <a:r>
              <a:rPr lang="es-ES" sz="2800" dirty="0"/>
              <a:t>Crean una instalación basados en diversos temas, ideas e intereses personales. </a:t>
            </a:r>
            <a:r>
              <a:rPr lang="es-ES" sz="2800"/>
              <a:t>OA3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9215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Tipos de  vitrales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1086655-9B12-42A2-97B3-8D53D20AD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09" y="2002530"/>
            <a:ext cx="3676029" cy="22414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0EB0D3-F3AD-402F-8508-0373A8EC2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600" y="2877173"/>
            <a:ext cx="3034349" cy="24123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8664EE-AF80-432A-B0B9-E0D3A44AF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211" y="1853754"/>
            <a:ext cx="3034349" cy="23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86121-4C99-494A-B779-799C7F45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EJEMPLOS de patrimonio culturales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A910033-A9BD-4D0A-8F84-F87B39159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853754"/>
            <a:ext cx="2725148" cy="18167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E8B2C0-5414-41EF-8B59-08054698B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027" y="2061036"/>
            <a:ext cx="2676376" cy="17131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F3A062-3513-4430-BCE8-D84FB3D72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519" y="1853755"/>
            <a:ext cx="2732684" cy="19363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986B2E-1589-4361-B1C2-33912CFEB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965" y="3981442"/>
            <a:ext cx="274343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Instrucciones: crear un vitral con imagen de un patrimonio cultural, CON los siguientes pasos.</a:t>
            </a:r>
            <a:endParaRPr lang="es-CL" sz="24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E84A4C5-F1B4-4720-AA73-E2F02F0C9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4294" y="2051499"/>
            <a:ext cx="3617843" cy="35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2800" dirty="0"/>
              <a:t>INSTRUCCIONES PARA REALIZAR VITRAL DE UNA IMAGEN PATRIMONIO CULTURAL.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sz="3200" dirty="0"/>
              <a:t>PASO1 Elige una imagen de patrimonio cultural.</a:t>
            </a:r>
          </a:p>
          <a:p>
            <a:r>
              <a:rPr lang="es-CL" sz="3200" dirty="0"/>
              <a:t>PASO 2 Dibujar la imagen elegida en el centro de la hoja de block con trazos gruesos.</a:t>
            </a:r>
          </a:p>
          <a:p>
            <a:r>
              <a:rPr lang="es-CL" sz="3200" dirty="0"/>
              <a:t>PASO 3 Dibujar líneas delgadas alrededor de la imagen.</a:t>
            </a:r>
          </a:p>
          <a:p>
            <a:r>
              <a:rPr lang="es-CL" sz="3200" dirty="0"/>
              <a:t>PASO 4 Pintar la imagen con lápices de colores o témpera. </a:t>
            </a:r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437</TotalTime>
  <Words>388</Words>
  <Application>Microsoft Office PowerPoint</Application>
  <PresentationFormat>Panorámica</PresentationFormat>
  <Paragraphs>61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Galería</vt:lpstr>
      <vt:lpstr>ARTES VISUALES:  ¿Cómo vamos avanzando?</vt:lpstr>
      <vt:lpstr>INSTRUCCIONES</vt:lpstr>
      <vt:lpstr>Objetivo de aprendizaje</vt:lpstr>
      <vt:lpstr>OBJETIVO DE LA CLASE</vt:lpstr>
      <vt:lpstr>INDICADORES </vt:lpstr>
      <vt:lpstr>Tipos de  vitrales</vt:lpstr>
      <vt:lpstr>EJEMPLOS de patrimonio culturales</vt:lpstr>
      <vt:lpstr>Instrucciones: crear un vitral con imagen de un patrimonio cultural, CON los siguientes pasos.</vt:lpstr>
      <vt:lpstr>INSTRUCCIONES PARA REALIZAR VITRAL DE UNA IMAGEN PATRIMONIO CULTURAL.</vt:lpstr>
      <vt:lpstr>Presentación de PowerPoint</vt:lpstr>
      <vt:lpstr>Elementos que debe  tener vitral </vt:lpstr>
      <vt:lpstr>Presentación de PowerPoint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Jorge y Brenda</cp:lastModifiedBy>
  <cp:revision>44</cp:revision>
  <dcterms:created xsi:type="dcterms:W3CDTF">2020-06-26T00:27:53Z</dcterms:created>
  <dcterms:modified xsi:type="dcterms:W3CDTF">2020-07-17T17:01:10Z</dcterms:modified>
</cp:coreProperties>
</file>