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72" r:id="rId12"/>
    <p:sldId id="266" r:id="rId13"/>
    <p:sldId id="271" r:id="rId14"/>
    <p:sldId id="273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754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2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34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39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71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38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452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517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3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4509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ARTES VISUALES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531204"/>
            <a:ext cx="8637073" cy="1398605"/>
          </a:xfrm>
        </p:spPr>
        <p:txBody>
          <a:bodyPr>
            <a:normAutofit fontScale="92500" lnSpcReduction="20000"/>
          </a:bodyPr>
          <a:lstStyle/>
          <a:p>
            <a:r>
              <a:rPr lang="es-CL" sz="2200" dirty="0"/>
              <a:t>                                           CURSOS:  7 y 8 Básico</a:t>
            </a:r>
          </a:p>
          <a:p>
            <a:r>
              <a:rPr lang="es-CL" sz="2200" dirty="0"/>
              <a:t>                                           PROFESORA: CLAUDIA CAVIERES JARA</a:t>
            </a:r>
          </a:p>
          <a:p>
            <a:r>
              <a:rPr lang="es-CL" sz="2200" dirty="0"/>
              <a:t>                                           CLASE 16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08" y="614823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53AFE-3C76-47F6-9F35-E0C3C6EE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b="1" cap="none" dirty="0">
                <a:solidFill>
                  <a:schemeClr val="tx1"/>
                </a:solidFill>
              </a:rPr>
              <a:t>PASO 2 Colocar los objetos sobre la mesa y comenzar a dibujar en una hoja de block con lápiz grafito. </a:t>
            </a:r>
            <a:endParaRPr lang="es-CL" sz="2800" b="1" cap="none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799E2-002E-45BF-946A-6F0CEB6C35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dirty="0"/>
              <a:t>Dibujar de la misma posición que  observas los objetos, el dibujo debe tener trazos gruesos para que destaque</a:t>
            </a:r>
            <a:r>
              <a:rPr lang="es-ES" dirty="0"/>
              <a:t>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44812B0-76AF-460A-8C8C-1936C3BA1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18729" r="50000" b="17665"/>
          <a:stretch/>
        </p:blipFill>
        <p:spPr>
          <a:xfrm>
            <a:off x="4015408" y="3118484"/>
            <a:ext cx="3913403" cy="29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6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CD6F7-A481-4371-9771-59E9F64F7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b="1" dirty="0"/>
              <a:t>PASO 3 </a:t>
            </a:r>
            <a:r>
              <a:rPr lang="es-ES" b="1" cap="none" dirty="0"/>
              <a:t>Dar sombra a los objetos con lápiz grafito a la silueta de los objetos dibujado.</a:t>
            </a:r>
            <a:br>
              <a:rPr lang="es-ES" b="1" cap="none" dirty="0"/>
            </a:br>
            <a:endParaRPr lang="es-CL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C22010-BF9C-49BD-8A26-693C69AD1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 fontScale="92500" lnSpcReduction="10000"/>
          </a:bodyPr>
          <a:lstStyle/>
          <a:p>
            <a:endParaRPr lang="es-CL" dirty="0"/>
          </a:p>
          <a:p>
            <a:pPr lvl="8"/>
            <a:r>
              <a:rPr lang="es-CL" dirty="0"/>
              <a:t>                                                         </a:t>
            </a:r>
          </a:p>
          <a:p>
            <a:pPr lvl="8"/>
            <a:r>
              <a:rPr lang="es-CL" sz="2000" b="1" dirty="0"/>
              <a:t>                                   SOMBRA</a:t>
            </a:r>
          </a:p>
          <a:p>
            <a:r>
              <a:rPr lang="es-CL" dirty="0"/>
              <a:t>       </a:t>
            </a:r>
          </a:p>
          <a:p>
            <a:r>
              <a:rPr lang="es-CL" dirty="0"/>
              <a:t>     </a:t>
            </a:r>
            <a:r>
              <a:rPr lang="es-CL" b="1" dirty="0"/>
              <a:t>SOMBRA                                                                                                                                                                             </a:t>
            </a:r>
          </a:p>
          <a:p>
            <a:pPr lvl="8"/>
            <a:endParaRPr lang="es-CL" dirty="0"/>
          </a:p>
          <a:p>
            <a:pPr lvl="4"/>
            <a:endParaRPr lang="es-CL" dirty="0"/>
          </a:p>
          <a:p>
            <a:pPr lvl="8"/>
            <a:endParaRPr lang="es-CL" dirty="0"/>
          </a:p>
          <a:p>
            <a:pPr lvl="8"/>
            <a:endParaRPr lang="es-CL" dirty="0"/>
          </a:p>
          <a:p>
            <a:pPr lvl="8"/>
            <a:r>
              <a:rPr lang="es-CL" dirty="0"/>
              <a:t>                 Ss.  SOMBRA		</a:t>
            </a:r>
            <a:r>
              <a:rPr lang="es-CL" sz="2000" b="1" dirty="0"/>
              <a:t>      SOMBRA</a:t>
            </a:r>
          </a:p>
          <a:p>
            <a:pPr lvl="4"/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3D7AB4-430D-42D1-B720-4BE8C6A066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" t="17879" r="60829" b="23544"/>
          <a:stretch/>
        </p:blipFill>
        <p:spPr>
          <a:xfrm>
            <a:off x="3736727" y="2406093"/>
            <a:ext cx="3645569" cy="3297098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B6E1222C-52F5-4005-BDC2-E2B06F0CC1AB}"/>
              </a:ext>
            </a:extLst>
          </p:cNvPr>
          <p:cNvCxnSpPr>
            <a:cxnSpLocks/>
          </p:cNvCxnSpPr>
          <p:nvPr/>
        </p:nvCxnSpPr>
        <p:spPr>
          <a:xfrm>
            <a:off x="6809875" y="5017168"/>
            <a:ext cx="1491916" cy="360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F830F62-109D-4A25-8630-49BF783D6DAE}"/>
              </a:ext>
            </a:extLst>
          </p:cNvPr>
          <p:cNvCxnSpPr/>
          <p:nvPr/>
        </p:nvCxnSpPr>
        <p:spPr>
          <a:xfrm flipH="1" flipV="1">
            <a:off x="3176337" y="4054642"/>
            <a:ext cx="2021305" cy="52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91CE2B0F-4325-4A16-971C-DED04F49F416}"/>
              </a:ext>
            </a:extLst>
          </p:cNvPr>
          <p:cNvCxnSpPr/>
          <p:nvPr/>
        </p:nvCxnSpPr>
        <p:spPr>
          <a:xfrm flipV="1">
            <a:off x="6303463" y="3212432"/>
            <a:ext cx="1509044" cy="372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E76A485-9D7B-4452-BE19-3EE37440D77C}"/>
              </a:ext>
            </a:extLst>
          </p:cNvPr>
          <p:cNvCxnSpPr/>
          <p:nvPr/>
        </p:nvCxnSpPr>
        <p:spPr>
          <a:xfrm flipH="1" flipV="1">
            <a:off x="2981739" y="4054642"/>
            <a:ext cx="1378226" cy="112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035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202391-80A7-48BF-9C5D-252165016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867037"/>
            <a:ext cx="9603275" cy="1049235"/>
          </a:xfrm>
        </p:spPr>
        <p:txBody>
          <a:bodyPr/>
          <a:lstStyle/>
          <a:p>
            <a:r>
              <a:rPr lang="es-CL" dirty="0"/>
              <a:t>Paso 4 </a:t>
            </a:r>
            <a:r>
              <a:rPr lang="es-CL" cap="none" dirty="0"/>
              <a:t>Pintar con lápices de colores o témpera, utilizando los mismos colores de los objetos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8BCA4E-8F00-43C0-855A-6007B6EB8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EC934E2-4543-4564-98A3-6367F348B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" t="20278" r="36196" b="23272"/>
          <a:stretch/>
        </p:blipFill>
        <p:spPr>
          <a:xfrm>
            <a:off x="2040835" y="2121504"/>
            <a:ext cx="7460974" cy="386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84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A83C8-A9DE-43CA-998E-9EB514F16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Paso 5 Pintar el fondo, color oscuro.</a:t>
            </a:r>
            <a:endParaRPr lang="es-CL" sz="4000" dirty="0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1D77BF02-6B93-4935-8239-7CCFE4734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98" t="21191" r="64892" b="26293"/>
          <a:stretch/>
        </p:blipFill>
        <p:spPr>
          <a:xfrm>
            <a:off x="2385391" y="1951050"/>
            <a:ext cx="6003235" cy="410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67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A39EB-F746-4896-A269-6C479AEF0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/>
              <a:t>Paso 6         ¡trabajo terminado!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2C90098-C168-4DD7-865D-ED00BB57D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542" t="22906" r="48410" b="21683"/>
          <a:stretch/>
        </p:blipFill>
        <p:spPr>
          <a:xfrm>
            <a:off x="6612836" y="2438399"/>
            <a:ext cx="3511826" cy="31216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8C2BA3-4225-4FA1-8306-12C4D7F63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685" y="2041287"/>
            <a:ext cx="4049124" cy="23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82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/>
              <a:t>Ahora deberás realizar tú un dibujo de naturaleza muerta en hoja de </a:t>
            </a:r>
            <a:r>
              <a:rPr lang="es-ES" sz="2400" dirty="0" err="1"/>
              <a:t>block,con</a:t>
            </a:r>
            <a:r>
              <a:rPr lang="es-ES" sz="2400" dirty="0"/>
              <a:t> los pasos señalados. Siempre debes estar supervisado por tu familia. Debes enviar fotos del trabajo al grupo de WhatsApp, 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765" y="3724473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" sz="3600" dirty="0"/>
          </a:p>
          <a:p>
            <a:pPr algn="just"/>
            <a:endParaRPr lang="es-ES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A768959-1056-4B97-B624-D5E618599117}"/>
              </a:ext>
            </a:extLst>
          </p:cNvPr>
          <p:cNvSpPr/>
          <p:nvPr/>
        </p:nvSpPr>
        <p:spPr>
          <a:xfrm>
            <a:off x="1749287" y="2358887"/>
            <a:ext cx="8825948" cy="258417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3200" b="1" dirty="0"/>
              <a:t>Crear de una imagen naturaleza muerta, pintado con lápices de colores o témpera</a:t>
            </a:r>
            <a:r>
              <a:rPr lang="es-E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¿Qué necesito saber?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6A387D78-4C69-4031-84AA-960AAF74C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6557" y="2286163"/>
            <a:ext cx="1743342" cy="2909750"/>
          </a:xfrm>
          <a:prstGeom prst="rect">
            <a:avLst/>
          </a:prstGeom>
        </p:spPr>
      </p:pic>
      <p:sp>
        <p:nvSpPr>
          <p:cNvPr id="10" name="Bocadillo: ovalado 9">
            <a:extLst>
              <a:ext uri="{FF2B5EF4-FFF2-40B4-BE49-F238E27FC236}">
                <a16:creationId xmlns:a16="http://schemas.microsoft.com/office/drawing/2014/main" id="{525C567B-3D34-4130-AE75-9E4206EEDC35}"/>
              </a:ext>
            </a:extLst>
          </p:cNvPr>
          <p:cNvSpPr/>
          <p:nvPr/>
        </p:nvSpPr>
        <p:spPr>
          <a:xfrm>
            <a:off x="4890647" y="2015732"/>
            <a:ext cx="4492487" cy="2769462"/>
          </a:xfrm>
          <a:prstGeom prst="wedgeEllipseCallout">
            <a:avLst>
              <a:gd name="adj1" fmla="val -70131"/>
              <a:gd name="adj2" fmla="val 4038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</a:t>
            </a:r>
            <a:r>
              <a:rPr lang="es-CL" sz="2000" dirty="0">
                <a:solidFill>
                  <a:srgbClr val="FF0000"/>
                </a:solidFill>
              </a:rPr>
              <a:t>CREAR</a:t>
            </a:r>
            <a:r>
              <a:rPr lang="es-CL" sz="2000" dirty="0"/>
              <a:t> y que entendemos por  </a:t>
            </a:r>
            <a:r>
              <a:rPr lang="es-CL" sz="2000" dirty="0">
                <a:solidFill>
                  <a:srgbClr val="FF0000"/>
                </a:solidFill>
              </a:rPr>
              <a:t>NATURALEZA MUERTA.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CREAR?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200" dirty="0"/>
              <a:t>“Realizar algo partiendo de las propias capacidades”.</a:t>
            </a:r>
          </a:p>
          <a:p>
            <a:r>
              <a:rPr lang="es-ES" dirty="0"/>
              <a:t>Ejemplo </a:t>
            </a:r>
          </a:p>
          <a:p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47473E-C2FB-4F44-A8FE-5FA4F899D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746" y="3429000"/>
            <a:ext cx="4322439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es naturaleza muerta?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3200" dirty="0"/>
              <a:t> </a:t>
            </a:r>
            <a:r>
              <a:rPr lang="es-ES" sz="3200" dirty="0">
                <a:solidFill>
                  <a:srgbClr val="FF0000"/>
                </a:solidFill>
              </a:rPr>
              <a:t>Naturaleza muerta</a:t>
            </a:r>
            <a:r>
              <a:rPr lang="es-ES" sz="3200" dirty="0"/>
              <a:t>, es una obra de arte que representa animales, flores y otros objetos, que pueden ser naturales (frutas, comida, plantas, rocas o conchas) o hechos por el hombre (utensilios de cocina, de mesa o de casa, antigüedades, libros, joyas, monedas, pipas, etc.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Imágenes de naturaleza muerta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BB1A65F-450C-4E3F-9713-D736A7E8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872" y="2190749"/>
            <a:ext cx="2118485" cy="283920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022616-D157-4628-9FDA-B83B5CF2DA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069" y="2190749"/>
            <a:ext cx="3300620" cy="28392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3D9284-2DCE-4D1A-A789-31DC9541D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9780" y="2190749"/>
            <a:ext cx="3154719" cy="296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Ahora que ya sabes lo que es NATURALEZA MUERTA entonces sigue las INSTRUCCIONES.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252944-75B2-48EA-A789-7D7CD70F6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148" y="1986276"/>
            <a:ext cx="3538330" cy="396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400" b="1" dirty="0"/>
              <a:t>PARA HACER CORRECTAMENTE DIBUJO DE NATURALEZA MUERTA, PODEMOS GUIARNOS POR LOS SIGUIENTES PASOS:</a:t>
            </a:r>
            <a:endParaRPr lang="es-CL" sz="24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PASO1 </a:t>
            </a:r>
            <a:r>
              <a:rPr lang="es-ES" sz="3200" dirty="0"/>
              <a:t>Escoger  2 objetos y ordenar de acuerdo a tú criterio para dibujar.</a:t>
            </a:r>
          </a:p>
          <a:p>
            <a:pPr marL="0" indent="0">
              <a:buNone/>
            </a:pPr>
            <a:br>
              <a:rPr lang="es-ES" sz="3200" dirty="0"/>
            </a:br>
            <a:endParaRPr lang="es-CL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F6BA549-4299-40A8-B8C3-C804253AD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436" y="2991777"/>
            <a:ext cx="4331497" cy="247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455</TotalTime>
  <Words>382</Words>
  <Application>Microsoft Office PowerPoint</Application>
  <PresentationFormat>Panorámica</PresentationFormat>
  <Paragraphs>41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Galería</vt:lpstr>
      <vt:lpstr>ARTES VISUALES</vt:lpstr>
      <vt:lpstr>INSTRUCCIONES</vt:lpstr>
      <vt:lpstr>OBJETIVO DE LA CLASE</vt:lpstr>
      <vt:lpstr>¿Qué necesito saber?</vt:lpstr>
      <vt:lpstr>¿QUÉ ES CREAR?</vt:lpstr>
      <vt:lpstr>¿QUÉ es naturaleza muerta?</vt:lpstr>
      <vt:lpstr>Imágenes de naturaleza muerta</vt:lpstr>
      <vt:lpstr>Ahora que ya sabes lo que es NATURALEZA MUERTA entonces sigue las INSTRUCCIONES.</vt:lpstr>
      <vt:lpstr>PARA HACER CORRECTAMENTE DIBUJO DE NATURALEZA MUERTA, PODEMOS GUIARNOS POR LOS SIGUIENTES PASOS:</vt:lpstr>
      <vt:lpstr>PASO 2 Colocar los objetos sobre la mesa y comenzar a dibujar en una hoja de block con lápiz grafito. </vt:lpstr>
      <vt:lpstr>PASO 3 Dar sombra a los objetos con lápiz grafito a la silueta de los objetos dibujado. </vt:lpstr>
      <vt:lpstr>Paso 4 Pintar con lápices de colores o témpera, utilizando los mismos colores de los objetos</vt:lpstr>
      <vt:lpstr>Paso 5 Pintar el fondo, color oscuro.</vt:lpstr>
      <vt:lpstr>Paso 6         ¡trabajo terminado!</vt:lpstr>
      <vt:lpstr>¡A trabajar!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Jorge y Brenda</cp:lastModifiedBy>
  <cp:revision>40</cp:revision>
  <dcterms:created xsi:type="dcterms:W3CDTF">2020-06-26T00:27:53Z</dcterms:created>
  <dcterms:modified xsi:type="dcterms:W3CDTF">2020-07-09T19:18:46Z</dcterms:modified>
</cp:coreProperties>
</file>