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2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9" r:id="rId9"/>
    <p:sldId id="262" r:id="rId10"/>
    <p:sldId id="263" r:id="rId11"/>
    <p:sldId id="264" r:id="rId12"/>
    <p:sldId id="265" r:id="rId13"/>
    <p:sldId id="266" r:id="rId14"/>
    <p:sldId id="271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754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887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269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34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39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71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381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45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517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30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50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CEB897-1890-475A-AE5D-771CE8BD0D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ARTES VISUALES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E5E41C-2B4D-417E-BFB2-B2072751C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79" y="3531204"/>
            <a:ext cx="8637073" cy="1398605"/>
          </a:xfrm>
        </p:spPr>
        <p:txBody>
          <a:bodyPr>
            <a:normAutofit fontScale="92500" lnSpcReduction="20000"/>
          </a:bodyPr>
          <a:lstStyle/>
          <a:p>
            <a:r>
              <a:rPr lang="es-CL" sz="2200" dirty="0"/>
              <a:t>                                           CURSOS:  7° - 8° Básico</a:t>
            </a:r>
          </a:p>
          <a:p>
            <a:r>
              <a:rPr lang="es-CL" sz="2200" dirty="0"/>
              <a:t>                                           PROFESORA: CLAUDIA CAVIERES JARA</a:t>
            </a:r>
          </a:p>
          <a:p>
            <a:r>
              <a:rPr lang="es-CL" sz="2200" dirty="0"/>
              <a:t>                                           SEMANA 15</a:t>
            </a:r>
          </a:p>
          <a:p>
            <a:pPr algn="l"/>
            <a:endParaRPr lang="es-CL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2320C57-8AF5-4F92-A271-8E6846798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408" y="614823"/>
            <a:ext cx="1067371" cy="14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84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453AFE-3C76-47F6-9F35-E0C3C6EEB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100" dirty="0">
                <a:solidFill>
                  <a:schemeClr val="tx1"/>
                </a:solidFill>
              </a:rPr>
              <a:t>PASO NUMERO 2</a:t>
            </a:r>
            <a:br>
              <a:rPr lang="es-ES" sz="3100" dirty="0"/>
            </a:br>
            <a:r>
              <a:rPr lang="es-ES" sz="3100" cap="none" dirty="0"/>
              <a:t>Dibujar la imagen que elegiste al centro de la hoja de block.</a:t>
            </a:r>
            <a:br>
              <a:rPr lang="es-ES" cap="none" dirty="0">
                <a:solidFill>
                  <a:schemeClr val="tx1"/>
                </a:solidFill>
              </a:rPr>
            </a:b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0799E2-002E-45BF-946A-6F0CEB6C3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dirty="0"/>
              <a:t>Que el dibujo tenga trazos gruesos para que destaque</a:t>
            </a:r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  <a:p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147E50A-9BB4-4F3B-B433-834432AA21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27" t="25495" r="36195" b="27019"/>
          <a:stretch/>
        </p:blipFill>
        <p:spPr>
          <a:xfrm>
            <a:off x="3723861" y="2802379"/>
            <a:ext cx="5435931" cy="266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67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9EDD97-056D-4DA9-B636-08C18A46D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schemeClr val="tx1"/>
                </a:solidFill>
              </a:rPr>
              <a:t>PASO 3: </a:t>
            </a:r>
            <a:r>
              <a:rPr lang="es-CL" cap="none" dirty="0"/>
              <a:t>C</a:t>
            </a:r>
            <a:r>
              <a:rPr lang="es-CL" cap="none" dirty="0">
                <a:solidFill>
                  <a:schemeClr val="tx1"/>
                </a:solidFill>
              </a:rPr>
              <a:t>omenzar a trazar líneas delgadas alrededor de la imagen, utilizando regla.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7B54DC3-3D3E-4C65-A357-082B05B904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04" t="18535" r="36739" b="17859"/>
          <a:stretch/>
        </p:blipFill>
        <p:spPr>
          <a:xfrm>
            <a:off x="3674378" y="2050347"/>
            <a:ext cx="4681986" cy="356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24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277B7-094C-4B3A-8BF4-F6D462D1C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PASO 4 </a:t>
            </a:r>
            <a:r>
              <a:rPr lang="es-CL" cap="none" dirty="0">
                <a:solidFill>
                  <a:schemeClr val="tx1"/>
                </a:solidFill>
              </a:rPr>
              <a:t>L</a:t>
            </a:r>
            <a:r>
              <a:rPr lang="es-CL" cap="none" dirty="0"/>
              <a:t>a imagen del centro sobresale de las líneas.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008B2B45-D99E-4EEE-9CE4-19CC2FF3D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383" t="9043" r="6554" b="4831"/>
          <a:stretch/>
        </p:blipFill>
        <p:spPr>
          <a:xfrm>
            <a:off x="2952925" y="1942757"/>
            <a:ext cx="6350222" cy="389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80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202391-80A7-48BF-9C5D-252165016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867037"/>
            <a:ext cx="9603275" cy="1049235"/>
          </a:xfrm>
        </p:spPr>
        <p:txBody>
          <a:bodyPr/>
          <a:lstStyle/>
          <a:p>
            <a:r>
              <a:rPr lang="es-CL" dirty="0"/>
              <a:t>Paso 5 </a:t>
            </a:r>
            <a:r>
              <a:rPr lang="es-CL" cap="none" dirty="0"/>
              <a:t>Pintar con lápices de colores o témpera, utilizando diferentes colores</a:t>
            </a:r>
            <a:r>
              <a:rPr lang="es-CL" dirty="0"/>
              <a:t>.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8BCA4E-8F00-43C0-855A-6007B6EB8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F1409EC-C07E-4F5A-B33F-C5F0E1FE37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1" t="20278" r="36413" b="24045"/>
          <a:stretch/>
        </p:blipFill>
        <p:spPr>
          <a:xfrm>
            <a:off x="2067338" y="2174514"/>
            <a:ext cx="7354957" cy="381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84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5A83C8-A9DE-43CA-998E-9EB514F16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Paso 6 </a:t>
            </a:r>
            <a:r>
              <a:rPr lang="es-CL" sz="4000" cap="none" dirty="0"/>
              <a:t>Trabajo terminado</a:t>
            </a:r>
            <a:endParaRPr lang="es-CL" sz="4000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FA3C8CD-5169-42C5-9D9A-10554F5642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85" t="19866" r="34748" b="20910"/>
          <a:stretch/>
        </p:blipFill>
        <p:spPr>
          <a:xfrm>
            <a:off x="1946246" y="1981850"/>
            <a:ext cx="7264015" cy="372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67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11013B-FCBB-41C8-BFBD-DDA06FF64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¡A trabajar!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DABD55-7055-4D73-A8C9-3743FF101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/>
              <a:t>Ahora deberás realizar tú un vitral con los pasos señalados. </a:t>
            </a:r>
          </a:p>
          <a:p>
            <a:r>
              <a:rPr lang="es-ES" sz="2400" dirty="0"/>
              <a:t>Siempre debes estar supervisado por tu familia. </a:t>
            </a:r>
          </a:p>
          <a:p>
            <a:r>
              <a:rPr lang="es-ES" sz="2400" dirty="0"/>
              <a:t>Debes enviar fotos del trabajo al grupo de WhatsApp, colocando tu nombre.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04E0E4-47C1-4000-A10F-A82848362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4063" y="3741038"/>
            <a:ext cx="3868835" cy="211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3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EAF24-C4E2-454E-9FD1-061378629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000" dirty="0"/>
              <a:t>INSTRUCCIONES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0BB90D-B293-4286-BCF2-D7599D17E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3200" dirty="0"/>
              <a:t>Si vas a ver el video en tu teléfono, activa la opción “rotación automática” para que lo veas más grande y puedas leer con mayor facilidad.</a:t>
            </a:r>
          </a:p>
          <a:p>
            <a:pPr algn="just"/>
            <a:r>
              <a:rPr lang="es-ES" sz="3200" dirty="0"/>
              <a:t>Lo puedes ver todas las veces que sea necesario.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4010312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ACDAF2-3DAA-4E70-9724-B6F6ADFE8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142" y="50358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CL" sz="4000" dirty="0"/>
              <a:t>OBJETIVO DE LA CLASE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DE3969-52E5-46E0-BB2D-52B1D6C19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3600" dirty="0"/>
              <a:t>Crear vitral de una imagen, pintado con lápices de colores o témpera siguiendo el modelamiento paso a paso presentado. 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1228185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EDE261-D113-40DF-B2A8-3DF6376DF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000" dirty="0"/>
              <a:t>¿Qué necesito saber?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1BEE175-BB55-4878-8FD9-71EDFB174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557" y="2286163"/>
            <a:ext cx="1743342" cy="2909750"/>
          </a:xfrm>
          <a:prstGeom prst="rect">
            <a:avLst/>
          </a:prstGeom>
        </p:spPr>
      </p:pic>
      <p:sp>
        <p:nvSpPr>
          <p:cNvPr id="10" name="Bocadillo: ovalado 9">
            <a:extLst>
              <a:ext uri="{FF2B5EF4-FFF2-40B4-BE49-F238E27FC236}">
                <a16:creationId xmlns:a16="http://schemas.microsoft.com/office/drawing/2014/main" id="{525C567B-3D34-4130-AE75-9E4206EEDC35}"/>
              </a:ext>
            </a:extLst>
          </p:cNvPr>
          <p:cNvSpPr/>
          <p:nvPr/>
        </p:nvSpPr>
        <p:spPr>
          <a:xfrm>
            <a:off x="4890647" y="2015732"/>
            <a:ext cx="4492487" cy="2769462"/>
          </a:xfrm>
          <a:prstGeom prst="wedgeEllipseCallout">
            <a:avLst>
              <a:gd name="adj1" fmla="val -69010"/>
              <a:gd name="adj2" fmla="val 11611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sz="2000" dirty="0"/>
              <a:t>Para comenzar, vamos saber que es la habilidad de  </a:t>
            </a:r>
            <a:r>
              <a:rPr lang="es-CL" sz="2000" dirty="0">
                <a:solidFill>
                  <a:srgbClr val="FF0000"/>
                </a:solidFill>
              </a:rPr>
              <a:t>CREAR</a:t>
            </a:r>
            <a:r>
              <a:rPr lang="es-CL" sz="2000" dirty="0"/>
              <a:t> y que entendemos por  </a:t>
            </a:r>
            <a:r>
              <a:rPr lang="es-CL" sz="2000" dirty="0">
                <a:solidFill>
                  <a:srgbClr val="FF0000"/>
                </a:solidFill>
              </a:rPr>
              <a:t>VITRAL</a:t>
            </a:r>
            <a:r>
              <a:rPr lang="es-CL" sz="2000" dirty="0"/>
              <a:t>.</a:t>
            </a:r>
            <a:endParaRPr lang="es-C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234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045E08-43FE-40ED-A919-1A6F7110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¿QUÉ ES CREAR?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D1F0C3-DECD-4C04-A144-80471BD33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3200" dirty="0"/>
              <a:t>“Realizar algo partiendo de las propias capacidades”.</a:t>
            </a:r>
          </a:p>
          <a:p>
            <a:r>
              <a:rPr lang="es-ES" dirty="0"/>
              <a:t>Ejemplo 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6BCE02F-1A61-4415-897F-E97208CCA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828" y="3038337"/>
            <a:ext cx="2478776" cy="20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10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B71A90-E2F2-4506-BC52-B94A8FD72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689" y="987306"/>
            <a:ext cx="9603275" cy="630703"/>
          </a:xfrm>
        </p:spPr>
        <p:txBody>
          <a:bodyPr>
            <a:normAutofit/>
          </a:bodyPr>
          <a:lstStyle/>
          <a:p>
            <a:pPr algn="ctr"/>
            <a:r>
              <a:rPr lang="es-CL" dirty="0"/>
              <a:t>¿QUÉ SON VITRALES?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E811CA-49F1-46CE-B173-96BFA89DE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1999696"/>
            <a:ext cx="9603275" cy="1717369"/>
          </a:xfrm>
        </p:spPr>
        <p:txBody>
          <a:bodyPr>
            <a:noAutofit/>
          </a:bodyPr>
          <a:lstStyle/>
          <a:p>
            <a:pPr algn="just"/>
            <a:r>
              <a:rPr lang="es-ES" sz="2800" dirty="0"/>
              <a:t>El vitral está constituido por un conjunto de vidrios de colores que </a:t>
            </a:r>
            <a:r>
              <a:rPr lang="es-ES" sz="2800" dirty="0">
                <a:solidFill>
                  <a:prstClr val="black"/>
                </a:solidFill>
              </a:rPr>
              <a:t>al ser cortados según el diseño, </a:t>
            </a:r>
            <a:r>
              <a:rPr lang="es-ES" sz="2800" dirty="0"/>
              <a:t>proyectan motivos ornamentales o abstractos, figuras e imágenes.</a:t>
            </a:r>
            <a:endParaRPr lang="es-CL" sz="2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B026097-A263-413E-9E63-3BF699F93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572" y="3717065"/>
            <a:ext cx="6607507" cy="189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75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780E4D-B61E-4628-BFA8-410F5B217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000" dirty="0"/>
              <a:t>Tipos de  vitrales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1086655-9B12-42A2-97B3-8D53D20AD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69" y="1708915"/>
            <a:ext cx="4312052" cy="26293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70EB0D3-F3AD-402F-8508-0373A8EC2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030" y="2776504"/>
            <a:ext cx="3387568" cy="269311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68664EE-AF80-432A-B0B9-E0D3A44AF0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2207" y="1199413"/>
            <a:ext cx="3376857" cy="26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78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887582-330E-4846-A2B3-A4B195F2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Ahora que ya sabes lo que es un vitral entonces sigue las INSTRUCCIONES.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1E84A4C5-F1B4-4720-AA73-E2F02F0C9A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5809" y="1913483"/>
            <a:ext cx="4233241" cy="413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9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76DDB7-6FA1-438E-9186-8A2E0DAC0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ES" sz="2800" dirty="0"/>
              <a:t>PARA HACER CORRECTAMENTE un vitral, PODEMOS GUIARNOS POR LOS SIGUIENTES PASOS:</a:t>
            </a:r>
            <a:endParaRPr lang="es-CL" sz="2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63AAAF-9EB3-45F8-8EB3-B8DE8F69F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3200" dirty="0"/>
              <a:t>PASO1 Realizar margen de dos centímetros de ancho, en toda la hoja de block.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74F88EA-B9BA-4307-826A-60439EF408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78" t="29382" r="52827" b="23852"/>
          <a:stretch/>
        </p:blipFill>
        <p:spPr>
          <a:xfrm>
            <a:off x="6205722" y="3296477"/>
            <a:ext cx="3950259" cy="2521227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014C7A1C-98B6-43C2-ABD5-A736A4F462EE}"/>
              </a:ext>
            </a:extLst>
          </p:cNvPr>
          <p:cNvSpPr/>
          <p:nvPr/>
        </p:nvSpPr>
        <p:spPr>
          <a:xfrm>
            <a:off x="7759817" y="3615656"/>
            <a:ext cx="2265027" cy="17532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BB0375B-A7C6-4579-9149-53955649120F}"/>
              </a:ext>
            </a:extLst>
          </p:cNvPr>
          <p:cNvSpPr txBox="1"/>
          <p:nvPr/>
        </p:nvSpPr>
        <p:spPr>
          <a:xfrm>
            <a:off x="8516410" y="3320739"/>
            <a:ext cx="518532" cy="246221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419" sz="1000" dirty="0"/>
              <a:t>2 </a:t>
            </a:r>
            <a:r>
              <a:rPr lang="es-419" sz="1000" dirty="0" err="1"/>
              <a:t>cms</a:t>
            </a:r>
            <a:r>
              <a:rPr lang="es-419" sz="1000" dirty="0"/>
              <a:t>.</a:t>
            </a:r>
            <a:endParaRPr lang="es-CL" sz="10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67D24AB-75A8-4925-A306-015E14A91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540" y="3780331"/>
            <a:ext cx="530398" cy="28653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7B8EE44-B119-40B4-899D-4DB3A4778AFF}"/>
              </a:ext>
            </a:extLst>
          </p:cNvPr>
          <p:cNvSpPr txBox="1"/>
          <p:nvPr/>
        </p:nvSpPr>
        <p:spPr>
          <a:xfrm>
            <a:off x="8892330" y="5415300"/>
            <a:ext cx="518532" cy="246221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419" sz="1000" dirty="0"/>
              <a:t>2 </a:t>
            </a:r>
            <a:r>
              <a:rPr lang="es-419" sz="1000" dirty="0" err="1"/>
              <a:t>cms</a:t>
            </a:r>
            <a:r>
              <a:rPr lang="es-419" sz="1000" dirty="0"/>
              <a:t>.</a:t>
            </a:r>
            <a:endParaRPr lang="es-CL" sz="10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7B92D61-1EE1-4331-82F0-836C5CAF9748}"/>
              </a:ext>
            </a:extLst>
          </p:cNvPr>
          <p:cNvSpPr txBox="1"/>
          <p:nvPr/>
        </p:nvSpPr>
        <p:spPr>
          <a:xfrm>
            <a:off x="10086885" y="4251821"/>
            <a:ext cx="518532" cy="246221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419" sz="1000" dirty="0"/>
              <a:t>2 </a:t>
            </a:r>
            <a:r>
              <a:rPr lang="es-419" sz="1000" dirty="0" err="1"/>
              <a:t>cms</a:t>
            </a:r>
            <a:r>
              <a:rPr lang="es-419" sz="1000" dirty="0"/>
              <a:t>.</a:t>
            </a:r>
            <a:endParaRPr lang="es-CL" sz="1000" dirty="0"/>
          </a:p>
        </p:txBody>
      </p:sp>
    </p:spTree>
    <p:extLst>
      <p:ext uri="{BB962C8B-B14F-4D97-AF65-F5344CB8AC3E}">
        <p14:creationId xmlns:p14="http://schemas.microsoft.com/office/powerpoint/2010/main" val="2482572305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289</TotalTime>
  <Words>322</Words>
  <Application>Microsoft Office PowerPoint</Application>
  <PresentationFormat>Panorámica</PresentationFormat>
  <Paragraphs>34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Arial</vt:lpstr>
      <vt:lpstr>Gill Sans MT</vt:lpstr>
      <vt:lpstr>Galería</vt:lpstr>
      <vt:lpstr>ARTES VISUALES</vt:lpstr>
      <vt:lpstr>INSTRUCCIONES</vt:lpstr>
      <vt:lpstr>OBJETIVO DE LA CLASE</vt:lpstr>
      <vt:lpstr>¿Qué necesito saber?</vt:lpstr>
      <vt:lpstr>¿QUÉ ES CREAR?</vt:lpstr>
      <vt:lpstr>¿QUÉ SON VITRALES?</vt:lpstr>
      <vt:lpstr>Tipos de  vitrales</vt:lpstr>
      <vt:lpstr>Ahora que ya sabes lo que es un vitral entonces sigue las INSTRUCCIONES.</vt:lpstr>
      <vt:lpstr>PARA HACER CORRECTAMENTE un vitral, PODEMOS GUIARNOS POR LOS SIGUIENTES PASOS:</vt:lpstr>
      <vt:lpstr>PASO NUMERO 2 Dibujar la imagen que elegiste al centro de la hoja de block. </vt:lpstr>
      <vt:lpstr>PASO 3: Comenzar a trazar líneas delgadas alrededor de la imagen, utilizando regla.</vt:lpstr>
      <vt:lpstr>PASO 4 La imagen del centro sobresale de las líneas.</vt:lpstr>
      <vt:lpstr>Paso 5 Pintar con lápices de colores o témpera, utilizando diferentes colores.</vt:lpstr>
      <vt:lpstr>Paso 6 Trabajo terminado</vt:lpstr>
      <vt:lpstr>¡A trabajar!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ARTES VISUALES</dc:title>
  <dc:creator>claudia ximena cavieres jara</dc:creator>
  <cp:lastModifiedBy>Jorge y Brenda</cp:lastModifiedBy>
  <cp:revision>28</cp:revision>
  <dcterms:created xsi:type="dcterms:W3CDTF">2020-06-26T00:27:53Z</dcterms:created>
  <dcterms:modified xsi:type="dcterms:W3CDTF">2020-07-02T20:03:09Z</dcterms:modified>
</cp:coreProperties>
</file>