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handoutMasterIdLst>
    <p:handoutMasterId r:id="rId19"/>
  </p:handout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74" r:id="rId11"/>
    <p:sldId id="272" r:id="rId12"/>
    <p:sldId id="278" r:id="rId13"/>
    <p:sldId id="279" r:id="rId14"/>
    <p:sldId id="275" r:id="rId15"/>
    <p:sldId id="276" r:id="rId16"/>
    <p:sldId id="277" r:id="rId17"/>
    <p:sldId id="270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E4B4-BC07-48B3-B003-AC72085D1D88}" type="datetimeFigureOut">
              <a:rPr lang="es-CL" smtClean="0"/>
              <a:t>24-08-2020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94C3F-861F-4AFD-9A73-068AC1B89FF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13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3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7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9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5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2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3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1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8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laudia.cavieres@colegio-hermanoscarrera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TECNOLOGÍA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5302" y="3539593"/>
            <a:ext cx="4872254" cy="1398605"/>
          </a:xfrm>
        </p:spPr>
        <p:txBody>
          <a:bodyPr>
            <a:normAutofit/>
          </a:bodyPr>
          <a:lstStyle/>
          <a:p>
            <a:pPr algn="l"/>
            <a:r>
              <a:rPr lang="es-CL" sz="2000" dirty="0"/>
              <a:t>CURSOS:  7 Básico</a:t>
            </a:r>
          </a:p>
          <a:p>
            <a:pPr algn="l"/>
            <a:r>
              <a:rPr lang="es-CL" sz="2000" dirty="0"/>
              <a:t>PROFESORA: CLAUDIA CAVIERES JARA</a:t>
            </a:r>
          </a:p>
          <a:p>
            <a:pPr algn="l"/>
            <a:r>
              <a:rPr lang="es-CL" sz="2000" dirty="0"/>
              <a:t>SEMANA 21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595484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20F1694-43E0-46D5-B7CF-AD9138DCD7B6}"/>
              </a:ext>
            </a:extLst>
          </p:cNvPr>
          <p:cNvSpPr/>
          <p:nvPr/>
        </p:nvSpPr>
        <p:spPr>
          <a:xfrm>
            <a:off x="1353424" y="1327315"/>
            <a:ext cx="8688198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800" b="1" dirty="0">
                <a:solidFill>
                  <a:srgbClr val="FF0000"/>
                </a:solidFill>
              </a:rPr>
              <a:t>PASO 1   RESPONDER PREGUNTA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srgbClr val="FF0000"/>
                </a:solidFill>
              </a:rPr>
              <a:t>     </a:t>
            </a:r>
            <a:r>
              <a:rPr lang="es-CL" sz="2400" b="1" dirty="0"/>
              <a:t>¿</a:t>
            </a:r>
            <a:r>
              <a:rPr lang="es-CL" sz="2800" b="1" dirty="0"/>
              <a:t>QUÉ ES ENERGIA RENOVABLE</a:t>
            </a:r>
            <a:r>
              <a:rPr lang="es-CL" sz="2400" b="1" dirty="0"/>
              <a:t>?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</a:t>
            </a:r>
            <a:endParaRPr lang="es-CL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FF10244-A970-4BEE-BD34-5C87AC825338}"/>
              </a:ext>
            </a:extLst>
          </p:cNvPr>
          <p:cNvSpPr/>
          <p:nvPr/>
        </p:nvSpPr>
        <p:spPr>
          <a:xfrm>
            <a:off x="1888958" y="2731168"/>
            <a:ext cx="7928810" cy="264694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Definir que es ENERGIA RENOVABLE</a:t>
            </a:r>
          </a:p>
        </p:txBody>
      </p:sp>
    </p:spTree>
    <p:extLst>
      <p:ext uri="{BB962C8B-B14F-4D97-AF65-F5344CB8AC3E}">
        <p14:creationId xmlns:p14="http://schemas.microsoft.com/office/powerpoint/2010/main" val="94512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F70AB-B96B-4643-99DE-4C0D22F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800" dirty="0"/>
              <a:t/>
            </a:r>
            <a:br>
              <a:rPr lang="es-CL" sz="4800" dirty="0"/>
            </a:br>
            <a:r>
              <a:rPr lang="es-CL" sz="4800" dirty="0"/>
              <a:t>¿Para qué se utiliza la energía renovable ?</a:t>
            </a:r>
            <a:br>
              <a:rPr lang="es-CL" sz="4800" dirty="0"/>
            </a:b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0D3B827-E2C5-4CBC-91BD-15E4A31D8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C694FB3-7AB4-423C-B05C-678D01ABB9BB}"/>
              </a:ext>
            </a:extLst>
          </p:cNvPr>
          <p:cNvSpPr/>
          <p:nvPr/>
        </p:nvSpPr>
        <p:spPr>
          <a:xfrm>
            <a:off x="1001086" y="84908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3200" b="1" dirty="0">
                <a:solidFill>
                  <a:srgbClr val="FF0000"/>
                </a:solidFill>
              </a:rPr>
              <a:t>PASO 2  </a:t>
            </a:r>
            <a:r>
              <a:rPr lang="es-CL" sz="3200" dirty="0">
                <a:solidFill>
                  <a:srgbClr val="FF0000"/>
                </a:solidFill>
              </a:rPr>
              <a:t>Responder pregunta 2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88601C0-F920-4777-8DA6-BE4EEC925720}"/>
              </a:ext>
            </a:extLst>
          </p:cNvPr>
          <p:cNvSpPr/>
          <p:nvPr/>
        </p:nvSpPr>
        <p:spPr>
          <a:xfrm>
            <a:off x="1732547" y="2707105"/>
            <a:ext cx="7952874" cy="270710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Para que se utiliza la energía renovable</a:t>
            </a:r>
          </a:p>
        </p:txBody>
      </p:sp>
    </p:spTree>
    <p:extLst>
      <p:ext uri="{BB962C8B-B14F-4D97-AF65-F5344CB8AC3E}">
        <p14:creationId xmlns:p14="http://schemas.microsoft.com/office/powerpoint/2010/main" val="216424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8BCBD2-C2DF-4804-A9AC-300DCFC4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FF0000"/>
                </a:solidFill>
              </a:rPr>
              <a:t/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CL" dirty="0">
                <a:solidFill>
                  <a:srgbClr val="FF0000"/>
                </a:solidFill>
              </a:rPr>
              <a:t/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CL" dirty="0">
                <a:solidFill>
                  <a:srgbClr val="FF0000"/>
                </a:solidFill>
              </a:rPr>
              <a:t>Paso 3, responder pregunta :</a:t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Como clasificar la energía renovable</a:t>
            </a: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D4A186D-4323-4083-9229-442CE3E92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b="1" dirty="0"/>
              <a:t>Tipos de energía renovable.</a:t>
            </a:r>
          </a:p>
          <a:p>
            <a:pPr marL="0" indent="0">
              <a:buNone/>
            </a:pPr>
            <a:r>
              <a:rPr lang="es-CL" sz="3600" b="1" dirty="0"/>
              <a:t>Ejemplos : Agua y energía solar.</a:t>
            </a:r>
          </a:p>
        </p:txBody>
      </p:sp>
    </p:spTree>
    <p:extLst>
      <p:ext uri="{BB962C8B-B14F-4D97-AF65-F5344CB8AC3E}">
        <p14:creationId xmlns:p14="http://schemas.microsoft.com/office/powerpoint/2010/main" val="110264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3D2D18-B68A-439F-8DBB-BAA65C78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4000" dirty="0">
                <a:solidFill>
                  <a:srgbClr val="FF0000"/>
                </a:solidFill>
              </a:rPr>
              <a:t/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sz="4000" dirty="0">
                <a:solidFill>
                  <a:srgbClr val="FF0000"/>
                </a:solidFill>
              </a:rPr>
              <a:t/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sz="4000" dirty="0">
                <a:solidFill>
                  <a:srgbClr val="FF0000"/>
                </a:solidFill>
              </a:rPr>
              <a:t>PASO 4  Responder pregunta 4 ¿Qué objetos se utilizan en la energía renovable?</a:t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E7B8FB-18AF-406E-82F2-61F30EECC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En que se puede utilizar la energía renovable…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351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13F2B08-9CA5-4DC4-AA09-E0101B5BA4BB}"/>
              </a:ext>
            </a:extLst>
          </p:cNvPr>
          <p:cNvSpPr/>
          <p:nvPr/>
        </p:nvSpPr>
        <p:spPr>
          <a:xfrm>
            <a:off x="1168865" y="882699"/>
            <a:ext cx="10181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800" b="1" dirty="0">
                <a:solidFill>
                  <a:srgbClr val="FF0000"/>
                </a:solidFill>
              </a:rPr>
              <a:t>PASO 5 Dar formato a tu presentación escogiendo fondo y diseño para ella.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FB13055-20EE-46EF-AF7F-CD38635A0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06" y="1873527"/>
            <a:ext cx="4861636" cy="35878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03B7744-35E0-4920-A61D-7A56BE7BB34A}"/>
              </a:ext>
            </a:extLst>
          </p:cNvPr>
          <p:cNvSpPr txBox="1"/>
          <p:nvPr/>
        </p:nvSpPr>
        <p:spPr>
          <a:xfrm>
            <a:off x="405468" y="1227196"/>
            <a:ext cx="115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Diseño</a:t>
            </a:r>
            <a:endParaRPr lang="es-CL" b="1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7C849D5D-7469-45C4-93D5-0F62F0AA6A8B}"/>
              </a:ext>
            </a:extLst>
          </p:cNvPr>
          <p:cNvCxnSpPr>
            <a:cxnSpLocks/>
          </p:cNvCxnSpPr>
          <p:nvPr/>
        </p:nvCxnSpPr>
        <p:spPr>
          <a:xfrm>
            <a:off x="817883" y="1596528"/>
            <a:ext cx="0" cy="258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AFB976B-C3F5-47B5-BBFC-B7DEF583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162" y="2362803"/>
            <a:ext cx="6625550" cy="372687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AE0F3697-3872-466D-B559-4E0A36570EF6}"/>
              </a:ext>
            </a:extLst>
          </p:cNvPr>
          <p:cNvSpPr/>
          <p:nvPr/>
        </p:nvSpPr>
        <p:spPr>
          <a:xfrm>
            <a:off x="9753601" y="2484581"/>
            <a:ext cx="397163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E064F2F-85E7-4772-8310-BA97A894EFED}"/>
              </a:ext>
            </a:extLst>
          </p:cNvPr>
          <p:cNvSpPr txBox="1"/>
          <p:nvPr/>
        </p:nvSpPr>
        <p:spPr>
          <a:xfrm>
            <a:off x="9681135" y="1993471"/>
            <a:ext cx="83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Color</a:t>
            </a:r>
            <a:endParaRPr lang="es-CL" b="1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1C315E86-0B8D-425B-AF8D-08BF0E0C5AC5}"/>
              </a:ext>
            </a:extLst>
          </p:cNvPr>
          <p:cNvCxnSpPr>
            <a:cxnSpLocks/>
          </p:cNvCxnSpPr>
          <p:nvPr/>
        </p:nvCxnSpPr>
        <p:spPr>
          <a:xfrm>
            <a:off x="9952182" y="2362803"/>
            <a:ext cx="9701" cy="352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464136B-2461-409E-89DD-BB0916E81597}"/>
              </a:ext>
            </a:extLst>
          </p:cNvPr>
          <p:cNvSpPr/>
          <p:nvPr/>
        </p:nvSpPr>
        <p:spPr>
          <a:xfrm>
            <a:off x="831273" y="833690"/>
            <a:ext cx="8857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>
                <a:solidFill>
                  <a:srgbClr val="FF0000"/>
                </a:solidFill>
              </a:rPr>
              <a:t>PASO 6  </a:t>
            </a:r>
            <a:r>
              <a:rPr lang="es-CL" sz="2400" dirty="0">
                <a:solidFill>
                  <a:srgbClr val="FF0000"/>
                </a:solidFill>
              </a:rPr>
              <a:t>Hacer </a:t>
            </a:r>
            <a:r>
              <a:rPr lang="es-ES" sz="2400" dirty="0">
                <a:solidFill>
                  <a:srgbClr val="FF0000"/>
                </a:solidFill>
              </a:rPr>
              <a:t>portada con identificación: Título de tu trabajo, nombre, curso, asignatura y nombre del docente, fecha.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EC1939D6-D93D-4DF4-B97D-D1D2D6C4D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05985"/>
              </p:ext>
            </p:extLst>
          </p:nvPr>
        </p:nvGraphicFramePr>
        <p:xfrm>
          <a:off x="1838037" y="1831003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9202200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6309338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sz="3600" dirty="0"/>
                        <a:t>RECURSOS  RENOVABLES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64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Nombre: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51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Curso: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19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Asignatura: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84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Profesora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773196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3DD9A3F-967D-46B9-BD21-D98BD7F7F146}"/>
              </a:ext>
            </a:extLst>
          </p:cNvPr>
          <p:cNvSpPr txBox="1"/>
          <p:nvPr/>
        </p:nvSpPr>
        <p:spPr>
          <a:xfrm>
            <a:off x="2438399" y="4305425"/>
            <a:ext cx="5883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/>
              <a:t>Recuerda llevar la diapositiva de portada al principio</a:t>
            </a:r>
            <a:r>
              <a:rPr lang="es-419" dirty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148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95A2116-4075-457B-8B1F-BAC6A072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334" y="972771"/>
            <a:ext cx="8737993" cy="49124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DC9749E-E319-424D-AC94-1FCE2E170829}"/>
              </a:ext>
            </a:extLst>
          </p:cNvPr>
          <p:cNvSpPr txBox="1"/>
          <p:nvPr/>
        </p:nvSpPr>
        <p:spPr>
          <a:xfrm>
            <a:off x="729673" y="1597890"/>
            <a:ext cx="1893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/>
              <a:t>Pinchas con el mouse la diapositiva que es tu portada y sin soltarla la arrastras hasta el principio, quedando como la primera.  diapositiva. </a:t>
            </a:r>
            <a:endParaRPr lang="es-CL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43B016BA-559D-44B9-8209-87A033B90305}"/>
              </a:ext>
            </a:extLst>
          </p:cNvPr>
          <p:cNvCxnSpPr>
            <a:cxnSpLocks/>
          </p:cNvCxnSpPr>
          <p:nvPr/>
        </p:nvCxnSpPr>
        <p:spPr>
          <a:xfrm flipH="1" flipV="1">
            <a:off x="3713018" y="1524000"/>
            <a:ext cx="9237" cy="655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47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Ahora deberás realizar tú un </a:t>
            </a:r>
            <a:r>
              <a:rPr lang="es-ES" sz="2400" dirty="0" err="1"/>
              <a:t>P</a:t>
            </a:r>
            <a:r>
              <a:rPr lang="es-ES" dirty="0" err="1"/>
              <a:t>ower</a:t>
            </a:r>
            <a:r>
              <a:rPr lang="es-ES" dirty="0"/>
              <a:t> Point</a:t>
            </a:r>
            <a:r>
              <a:rPr lang="es-ES" sz="2400" dirty="0"/>
              <a:t> con los pasos señalados. Siempre debes estar supervisado por tu familia. Debes enviar </a:t>
            </a:r>
            <a:r>
              <a:rPr lang="es-ES" dirty="0"/>
              <a:t>al correo: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B0F0"/>
                </a:solidFill>
              </a:rPr>
              <a:t>      </a:t>
            </a:r>
            <a:r>
              <a:rPr lang="es-ES" dirty="0">
                <a:solidFill>
                  <a:srgbClr val="00B0F0"/>
                </a:solidFill>
                <a:hlinkClick r:id="rId2"/>
              </a:rPr>
              <a:t>claudia.cavieres@colegio-hermanoscarrera.cl</a:t>
            </a:r>
            <a:r>
              <a:rPr lang="es-ES" dirty="0">
                <a:solidFill>
                  <a:srgbClr val="00B0F0"/>
                </a:solidFill>
              </a:rPr>
              <a:t>  </a:t>
            </a:r>
            <a:r>
              <a:rPr lang="es-ES" sz="2400" dirty="0"/>
              <a:t>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18" y="4133996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000" dirty="0"/>
              <a:t>Investigar diferentes criterios de análisis, necesidades de energía renovable a través de </a:t>
            </a:r>
            <a:r>
              <a:rPr lang="es-ES" sz="4000" dirty="0" err="1"/>
              <a:t>Power</a:t>
            </a:r>
            <a:r>
              <a:rPr lang="es-ES" sz="4000" dirty="0"/>
              <a:t> Point.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4" y="2915021"/>
            <a:ext cx="1659290" cy="2769462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5281429" y="2952657"/>
            <a:ext cx="4324993" cy="2420857"/>
          </a:xfrm>
          <a:prstGeom prst="wedgeEllipseCallout">
            <a:avLst>
              <a:gd name="adj1" fmla="val -70294"/>
              <a:gd name="adj2" fmla="val -126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 y que entendemos </a:t>
            </a:r>
            <a:r>
              <a:rPr lang="es-CL" sz="2000" dirty="0">
                <a:solidFill>
                  <a:srgbClr val="FF0000"/>
                </a:solidFill>
              </a:rPr>
              <a:t>INVESTIGAR</a:t>
            </a:r>
            <a:r>
              <a:rPr lang="es-CL" sz="2000" dirty="0"/>
              <a:t> por </a:t>
            </a:r>
            <a:r>
              <a:rPr lang="es-CL" sz="2000" dirty="0">
                <a:solidFill>
                  <a:srgbClr val="FF0000"/>
                </a:solidFill>
              </a:rPr>
              <a:t>ENERGIA RENOVABLE.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INVESTIGAR?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32" y="2686466"/>
            <a:ext cx="9601196" cy="1528507"/>
          </a:xfrm>
        </p:spPr>
        <p:txBody>
          <a:bodyPr>
            <a:noAutofit/>
          </a:bodyPr>
          <a:lstStyle/>
          <a:p>
            <a:pPr algn="just"/>
            <a:endParaRPr lang="es-CL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1F9DC8D-D104-4BF7-ABF2-CB3C15BFAEAC}"/>
              </a:ext>
            </a:extLst>
          </p:cNvPr>
          <p:cNvSpPr/>
          <p:nvPr/>
        </p:nvSpPr>
        <p:spPr>
          <a:xfrm>
            <a:off x="1176132" y="2782956"/>
            <a:ext cx="9720466" cy="30929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/>
              <a:t>Indagar para descubrir algo. Investigar un hecho.</a:t>
            </a:r>
          </a:p>
          <a:p>
            <a:pPr algn="ctr"/>
            <a:endParaRPr lang="es-ES" sz="3600" dirty="0"/>
          </a:p>
          <a:p>
            <a:r>
              <a:rPr lang="es-ES" sz="2800" dirty="0"/>
              <a:t>EJEMPLO: Indagar para aclarar la conducta de ciertas personas sospechosas de actuar ilegalmente. Se investigó a dos comisarios de policía.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ENERGIA RENOVABLE?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L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29ABD89-3E93-460C-9721-219859570B9D}"/>
              </a:ext>
            </a:extLst>
          </p:cNvPr>
          <p:cNvSpPr/>
          <p:nvPr/>
        </p:nvSpPr>
        <p:spPr>
          <a:xfrm>
            <a:off x="1295401" y="2425147"/>
            <a:ext cx="9425607" cy="326519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dirty="0"/>
              <a:t>Se denomina </a:t>
            </a:r>
            <a:r>
              <a:rPr lang="es-ES" sz="3200" b="1" dirty="0">
                <a:solidFill>
                  <a:srgbClr val="FF0000"/>
                </a:solidFill>
              </a:rPr>
              <a:t>ENERGÍA RENOVABLE </a:t>
            </a:r>
            <a:r>
              <a:rPr lang="es-ES" sz="3200" dirty="0"/>
              <a:t>a la energía que se obtiene de fuentes naturales virtualmente inagotables, ya sea por la inmensa cantidad de energía que contienen, o porque son capaces de regenerarse por medios naturales.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ENERGIA RENOVABLE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8E49A56-AAB8-4B0C-AAEC-EF6399FA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716902"/>
            <a:ext cx="4392770" cy="24912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740B170-8733-4AD2-AAF7-B4059CC9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30" y="2546585"/>
            <a:ext cx="3329283" cy="332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L" dirty="0"/>
              <a:t>Ahora que ya sabes lo 	que es  </a:t>
            </a:r>
            <a:r>
              <a:rPr lang="es-CL" dirty="0">
                <a:solidFill>
                  <a:srgbClr val="FF0000"/>
                </a:solidFill>
              </a:rPr>
              <a:t>ENERGIA RENOVABLE, </a:t>
            </a:r>
            <a:r>
              <a:rPr lang="es-CL" dirty="0"/>
              <a:t>entonces sigue las instrucciones para realizar un </a:t>
            </a:r>
            <a:r>
              <a:rPr lang="es-CL" dirty="0" err="1"/>
              <a:t>Power</a:t>
            </a:r>
            <a:r>
              <a:rPr lang="es-CL" dirty="0"/>
              <a:t> Point.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2C23E3B-2FE5-45BD-AB67-777F2011E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617" y="2735263"/>
            <a:ext cx="4333462" cy="28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POWER POINT ENERGIA RENOVABLE 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990220" cy="354307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CL" sz="4000" b="1" dirty="0"/>
              <a:t>PASO 1 Responder pregunta 1  ¿Qué es energía renovable?</a:t>
            </a:r>
            <a:endParaRPr lang="es-CL" sz="4000" dirty="0"/>
          </a:p>
          <a:p>
            <a:pPr algn="just"/>
            <a:r>
              <a:rPr lang="es-CL" sz="4000" b="1" dirty="0"/>
              <a:t>PASO 2  Responder pregunta 2 </a:t>
            </a:r>
            <a:r>
              <a:rPr lang="es-CL" sz="4000" dirty="0"/>
              <a:t>¿Para qué se utiliza?</a:t>
            </a:r>
          </a:p>
          <a:p>
            <a:pPr algn="just"/>
            <a:r>
              <a:rPr lang="es-CL" sz="4000" b="1" dirty="0"/>
              <a:t>PASO 3</a:t>
            </a:r>
            <a:r>
              <a:rPr lang="es-CL" sz="4000" dirty="0"/>
              <a:t>. </a:t>
            </a:r>
            <a:r>
              <a:rPr lang="es-CL" sz="4000" b="1" dirty="0"/>
              <a:t>Responder pregunta 3 </a:t>
            </a:r>
            <a:r>
              <a:rPr lang="es-ES" sz="4000" b="1" dirty="0"/>
              <a:t>Como clasificar la energía renovable</a:t>
            </a:r>
            <a:endParaRPr lang="es-CL" sz="4000" b="1" dirty="0"/>
          </a:p>
          <a:p>
            <a:pPr algn="just"/>
            <a:r>
              <a:rPr lang="es-CL" sz="4000" b="1" dirty="0"/>
              <a:t>PASO 4. Responder pregunta 4 ¿</a:t>
            </a:r>
            <a:r>
              <a:rPr lang="es-ES" sz="4000" b="1" dirty="0"/>
              <a:t>Qué objetos se utilizan en la energía renovable?</a:t>
            </a:r>
          </a:p>
          <a:p>
            <a:pPr algn="just"/>
            <a:r>
              <a:rPr lang="es-CL" sz="4000" b="1" dirty="0"/>
              <a:t> PASO 5  </a:t>
            </a:r>
            <a:r>
              <a:rPr lang="es-CL" sz="4000" dirty="0"/>
              <a:t>Dar formato a tu presentación escogiendo fondo y diseño de la presentación </a:t>
            </a:r>
          </a:p>
          <a:p>
            <a:pPr algn="just"/>
            <a:r>
              <a:rPr lang="es-ES" sz="4000" b="1" dirty="0"/>
              <a:t>PASO 6 </a:t>
            </a:r>
            <a:r>
              <a:rPr lang="es-ES" sz="4000" dirty="0"/>
              <a:t>Hacer portada con identificación: Título de tu trabajo, nombre, curso, asignatura,  nombre del docente y fecha.</a:t>
            </a:r>
          </a:p>
          <a:p>
            <a:pPr algn="just"/>
            <a:endParaRPr lang="es-CL" sz="4000" dirty="0"/>
          </a:p>
          <a:p>
            <a:pPr algn="just"/>
            <a:r>
              <a:rPr lang="es-CL" sz="3500" b="1" dirty="0">
                <a:solidFill>
                  <a:srgbClr val="FF0000"/>
                </a:solidFill>
              </a:rPr>
              <a:t>A continuación observa el modelamiento de los solicitado</a:t>
            </a:r>
          </a:p>
          <a:p>
            <a:pPr marL="0" indent="0">
              <a:buNone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741</TotalTime>
  <Words>463</Words>
  <Application>Microsoft Office PowerPoint</Application>
  <PresentationFormat>Panorámica</PresentationFormat>
  <Paragraphs>54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Orgánico</vt:lpstr>
      <vt:lpstr>TECNOLOGÍA </vt:lpstr>
      <vt:lpstr>INSTRUCCIONES</vt:lpstr>
      <vt:lpstr>OBJETIVO DE LA CLASE</vt:lpstr>
      <vt:lpstr>¿Qué necesito saber?</vt:lpstr>
      <vt:lpstr>¿QUÉ ES INVESTIGAR?</vt:lpstr>
      <vt:lpstr>¿QUÉ ES ENERGIA RENOVABLE?</vt:lpstr>
      <vt:lpstr>ENERGIA RENOVABLE</vt:lpstr>
      <vt:lpstr>Ahora que ya sabes lo  que es  ENERGIA RENOVABLE, entonces sigue las instrucciones para realizar un Power Point.</vt:lpstr>
      <vt:lpstr>PARA HACER CORRECTAMENTE POWER POINT ENERGIA RENOVABLE , PODEMOS GUIARNOS POR LOS SIGUIENTES PASOS:</vt:lpstr>
      <vt:lpstr>Presentación de PowerPoint</vt:lpstr>
      <vt:lpstr> ¿Para qué se utiliza la energía renovable ? </vt:lpstr>
      <vt:lpstr>  Paso 3, responder pregunta : Como clasificar la energía renovable  </vt:lpstr>
      <vt:lpstr>  PASO 4  Responder pregunta 4 ¿Qué objetos se utilizan en la energía renovable?  </vt:lpstr>
      <vt:lpstr>Presentación de PowerPoint</vt:lpstr>
      <vt:lpstr>Presentación de PowerPoint</vt:lpstr>
      <vt:lpstr>Presentación de PowerPoint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72</cp:revision>
  <cp:lastPrinted>2020-08-24T16:44:14Z</cp:lastPrinted>
  <dcterms:created xsi:type="dcterms:W3CDTF">2020-06-26T00:27:53Z</dcterms:created>
  <dcterms:modified xsi:type="dcterms:W3CDTF">2020-08-24T16:44:18Z</dcterms:modified>
</cp:coreProperties>
</file>