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4" r:id="rId1"/>
  </p:sld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9" r:id="rId9"/>
    <p:sldId id="262" r:id="rId10"/>
    <p:sldId id="274" r:id="rId11"/>
    <p:sldId id="272" r:id="rId12"/>
    <p:sldId id="273" r:id="rId13"/>
    <p:sldId id="278" r:id="rId14"/>
    <p:sldId id="279" r:id="rId15"/>
    <p:sldId id="275" r:id="rId16"/>
    <p:sldId id="276" r:id="rId17"/>
    <p:sldId id="277" r:id="rId18"/>
    <p:sldId id="270" r:id="rId1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8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7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255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730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73726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098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0452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1221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6731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5181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518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2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2204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2742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887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294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0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06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6081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  <p:sldLayoutId id="2147483747" r:id="rId13"/>
    <p:sldLayoutId id="2147483748" r:id="rId14"/>
    <p:sldLayoutId id="2147483749" r:id="rId15"/>
    <p:sldLayoutId id="2147483750" r:id="rId16"/>
    <p:sldLayoutId id="214748375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mailto:claudia.cavieres@colegio-hermanoscarrera.c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8CEB897-1890-475A-AE5D-771CE8BD0D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dirty="0"/>
              <a:t>TECNOLOGÍA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48E5E41C-2B4D-417E-BFB2-B2072751CC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05302" y="3539593"/>
            <a:ext cx="4872254" cy="1398605"/>
          </a:xfrm>
        </p:spPr>
        <p:txBody>
          <a:bodyPr>
            <a:normAutofit/>
          </a:bodyPr>
          <a:lstStyle/>
          <a:p>
            <a:pPr algn="l"/>
            <a:r>
              <a:rPr lang="es-CL" sz="2000" dirty="0"/>
              <a:t>CURSOS:  7 Básico</a:t>
            </a:r>
          </a:p>
          <a:p>
            <a:pPr algn="l"/>
            <a:r>
              <a:rPr lang="es-CL" sz="2000" dirty="0"/>
              <a:t>PROFESORA: CLAUDIA CAVIERES JARA</a:t>
            </a:r>
          </a:p>
          <a:p>
            <a:pPr algn="l"/>
            <a:r>
              <a:rPr lang="es-CL" sz="2000" dirty="0"/>
              <a:t>SEMANA 20</a:t>
            </a:r>
          </a:p>
          <a:p>
            <a:pPr algn="l"/>
            <a:endParaRPr lang="es-CL" sz="20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B2320C57-8AF5-4F92-A271-8E68467987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7779" y="1595484"/>
            <a:ext cx="1067371" cy="146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5845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620F1694-43E0-46D5-B7CF-AD9138DCD7B6}"/>
              </a:ext>
            </a:extLst>
          </p:cNvPr>
          <p:cNvSpPr/>
          <p:nvPr/>
        </p:nvSpPr>
        <p:spPr>
          <a:xfrm>
            <a:off x="1353424" y="1327315"/>
            <a:ext cx="8688198" cy="15758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s-CL" sz="2400" b="1" dirty="0">
                <a:solidFill>
                  <a:srgbClr val="FF0000"/>
                </a:solidFill>
              </a:rPr>
              <a:t>PASO 1   RESPONDER PREGUNTA</a:t>
            </a:r>
          </a:p>
          <a:p>
            <a:pPr marL="285750" lvl="0" indent="-285750" algn="just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s-CL" sz="2400" b="1" dirty="0">
                <a:solidFill>
                  <a:srgbClr val="FF0000"/>
                </a:solidFill>
              </a:rPr>
              <a:t>     ¿</a:t>
            </a:r>
            <a:r>
              <a:rPr lang="es-CL" sz="2800" b="1" dirty="0">
                <a:solidFill>
                  <a:srgbClr val="FF0000"/>
                </a:solidFill>
              </a:rPr>
              <a:t>QUÉ ES RECICLAR</a:t>
            </a:r>
            <a:r>
              <a:rPr lang="es-CL" sz="2400" b="1" dirty="0">
                <a:solidFill>
                  <a:srgbClr val="FF0000"/>
                </a:solidFill>
              </a:rPr>
              <a:t>?</a:t>
            </a:r>
          </a:p>
          <a:p>
            <a:pPr marL="285750" lvl="0" indent="-285750" algn="just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s-CL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   </a:t>
            </a:r>
            <a:endParaRPr lang="es-CL" sz="2400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DFF10244-A970-4BEE-BD34-5C87AC825338}"/>
              </a:ext>
            </a:extLst>
          </p:cNvPr>
          <p:cNvSpPr/>
          <p:nvPr/>
        </p:nvSpPr>
        <p:spPr>
          <a:xfrm>
            <a:off x="1888958" y="2731168"/>
            <a:ext cx="7928810" cy="2646948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400" dirty="0"/>
              <a:t>Definir que es RECICLAR</a:t>
            </a:r>
          </a:p>
        </p:txBody>
      </p:sp>
    </p:spTree>
    <p:extLst>
      <p:ext uri="{BB962C8B-B14F-4D97-AF65-F5344CB8AC3E}">
        <p14:creationId xmlns:p14="http://schemas.microsoft.com/office/powerpoint/2010/main" val="945120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CDDF70AB-B96B-4643-99DE-4C0D22FBE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4800" dirty="0"/>
              <a:t/>
            </a:r>
            <a:br>
              <a:rPr lang="es-CL" sz="4800" dirty="0"/>
            </a:br>
            <a:r>
              <a:rPr lang="es-CL" sz="4800" dirty="0"/>
              <a:t>¿Para qué se utiliza Reciclar?</a:t>
            </a:r>
            <a:br>
              <a:rPr lang="es-CL" sz="4800" dirty="0"/>
            </a:br>
            <a:endParaRPr lang="es-CL" sz="4800" dirty="0">
              <a:solidFill>
                <a:srgbClr val="FF0000"/>
              </a:solidFill>
            </a:endParaRP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xmlns="" id="{00D3B827-E2C5-4CBC-91BD-15E4A31D8C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s-CL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6C694FB3-7AB4-423C-B05C-678D01ABB9BB}"/>
              </a:ext>
            </a:extLst>
          </p:cNvPr>
          <p:cNvSpPr/>
          <p:nvPr/>
        </p:nvSpPr>
        <p:spPr>
          <a:xfrm>
            <a:off x="1001086" y="849081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 algn="just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s-CL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PASO 2  </a:t>
            </a:r>
            <a:r>
              <a:rPr lang="es-CL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Responder pregunta 2</a:t>
            </a:r>
            <a:endParaRPr lang="es-CL" sz="2000" b="1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A88601C0-F920-4777-8DA6-BE4EEC925720}"/>
              </a:ext>
            </a:extLst>
          </p:cNvPr>
          <p:cNvSpPr/>
          <p:nvPr/>
        </p:nvSpPr>
        <p:spPr>
          <a:xfrm>
            <a:off x="1732547" y="2707105"/>
            <a:ext cx="7952874" cy="2707106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2800" dirty="0"/>
              <a:t>Porque es importante reciclar la basura para el medio ambiente</a:t>
            </a:r>
            <a:r>
              <a:rPr lang="es-E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64242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07772D2-46A0-429A-AC19-1FB92BF668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>
                <a:solidFill>
                  <a:srgbClr val="FF0000"/>
                </a:solidFill>
              </a:rPr>
              <a:t/>
            </a:r>
            <a:br>
              <a:rPr lang="es-CL" dirty="0">
                <a:solidFill>
                  <a:srgbClr val="FF0000"/>
                </a:solidFill>
              </a:rPr>
            </a:br>
            <a:r>
              <a:rPr lang="es-CL" dirty="0">
                <a:solidFill>
                  <a:srgbClr val="FF0000"/>
                </a:solidFill>
              </a:rPr>
              <a:t>¿Qué es Reutilizar y Reducir?</a:t>
            </a:r>
            <a:br>
              <a:rPr lang="es-CL" dirty="0">
                <a:solidFill>
                  <a:srgbClr val="FF0000"/>
                </a:solidFill>
              </a:rPr>
            </a:b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76AB7601-39DD-4C79-A471-20C41F30E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2800" dirty="0"/>
              <a:t>Definir y cómo se realizar el reutilizar y reducir la basura.</a:t>
            </a:r>
          </a:p>
          <a:p>
            <a:pPr algn="just"/>
            <a:r>
              <a:rPr lang="es-CL" sz="2800" dirty="0"/>
              <a:t>Colocar imágenes.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DEC81ADF-7313-41D9-B003-86E5301A12B8}"/>
              </a:ext>
            </a:extLst>
          </p:cNvPr>
          <p:cNvSpPr/>
          <p:nvPr/>
        </p:nvSpPr>
        <p:spPr>
          <a:xfrm>
            <a:off x="640358" y="711199"/>
            <a:ext cx="6976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s-CL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PASO 3  </a:t>
            </a:r>
            <a:r>
              <a:rPr lang="es-CL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Responder pregunta 3</a:t>
            </a:r>
          </a:p>
        </p:txBody>
      </p:sp>
    </p:spTree>
    <p:extLst>
      <p:ext uri="{BB962C8B-B14F-4D97-AF65-F5344CB8AC3E}">
        <p14:creationId xmlns:p14="http://schemas.microsoft.com/office/powerpoint/2010/main" val="23816699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58BCBD2-C2DF-4804-A9AC-300DCFC414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CL" dirty="0">
                <a:solidFill>
                  <a:srgbClr val="FF0000"/>
                </a:solidFill>
              </a:rPr>
              <a:t>Paso 4, responder pregunta :</a:t>
            </a:r>
            <a:br>
              <a:rPr lang="es-CL" dirty="0">
                <a:solidFill>
                  <a:srgbClr val="FF0000"/>
                </a:solidFill>
              </a:rPr>
            </a:br>
            <a:r>
              <a:rPr lang="es-ES" dirty="0">
                <a:solidFill>
                  <a:srgbClr val="FF0000"/>
                </a:solidFill>
              </a:rPr>
              <a:t>Elementos que se pueden reciclar</a:t>
            </a:r>
            <a:r>
              <a:rPr lang="es-ES" dirty="0"/>
              <a:t/>
            </a:r>
            <a:br>
              <a:rPr lang="es-ES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D4A186D-4323-4083-9229-442CE3E927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Que tipo de basura se puede reciclar o toda la basura se puede reciclar.</a:t>
            </a:r>
          </a:p>
          <a:p>
            <a:r>
              <a:rPr lang="es-CL" dirty="0"/>
              <a:t>Colocar imágenes. </a:t>
            </a:r>
          </a:p>
        </p:txBody>
      </p:sp>
    </p:spTree>
    <p:extLst>
      <p:ext uri="{BB962C8B-B14F-4D97-AF65-F5344CB8AC3E}">
        <p14:creationId xmlns:p14="http://schemas.microsoft.com/office/powerpoint/2010/main" val="110264180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F3D2D18-B68A-439F-8DBB-BAA65C7862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s-ES" sz="4000" dirty="0">
                <a:solidFill>
                  <a:srgbClr val="FF0000"/>
                </a:solidFill>
              </a:rPr>
              <a:t>PASO 5.  Responder pregunta 5 Como clasificar los desperdicios. </a:t>
            </a:r>
            <a:r>
              <a:rPr lang="es-ES" dirty="0"/>
              <a:t/>
            </a:r>
            <a:br>
              <a:rPr lang="es-ES" dirty="0"/>
            </a:b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BBE7B8FB-18AF-406E-82F2-61F30EECC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/>
              <a:t>Como se clasifican según fuente origen (domiciliarios, industriales, hospitalarios)</a:t>
            </a:r>
          </a:p>
          <a:p>
            <a:r>
              <a:rPr lang="es-CL" dirty="0"/>
              <a:t>Biodegradables (orgánicos e inorgánicos) </a:t>
            </a:r>
          </a:p>
          <a:p>
            <a:r>
              <a:rPr lang="es-CL" dirty="0"/>
              <a:t>Su composición (cartón, papeles, vidrios, </a:t>
            </a:r>
            <a:r>
              <a:rPr lang="es-CL" dirty="0" err="1"/>
              <a:t>etc</a:t>
            </a:r>
            <a:r>
              <a:rPr lang="es-CL" dirty="0"/>
              <a:t>)</a:t>
            </a:r>
          </a:p>
          <a:p>
            <a:r>
              <a:rPr lang="es-CL" dirty="0"/>
              <a:t>Color de basureros.</a:t>
            </a:r>
          </a:p>
          <a:p>
            <a:r>
              <a:rPr lang="es-CL" dirty="0"/>
              <a:t>Colocar imágenes </a:t>
            </a:r>
          </a:p>
          <a:p>
            <a:pPr marL="0" indent="0">
              <a:buNone/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03511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213F2B08-9CA5-4DC4-AA09-E0101B5BA4BB}"/>
              </a:ext>
            </a:extLst>
          </p:cNvPr>
          <p:cNvSpPr/>
          <p:nvPr/>
        </p:nvSpPr>
        <p:spPr>
          <a:xfrm>
            <a:off x="1168865" y="882699"/>
            <a:ext cx="101814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</a:pPr>
            <a:r>
              <a:rPr lang="es-CL" sz="2400" b="1" dirty="0">
                <a:solidFill>
                  <a:prstClr val="black">
                    <a:lumMod val="85000"/>
                    <a:lumOff val="15000"/>
                  </a:prstClr>
                </a:solidFill>
              </a:rPr>
              <a:t>PASO 6 </a:t>
            </a:r>
            <a:r>
              <a:rPr lang="es-CL" sz="2400" dirty="0">
                <a:solidFill>
                  <a:prstClr val="black">
                    <a:lumMod val="85000"/>
                    <a:lumOff val="15000"/>
                  </a:prstClr>
                </a:solidFill>
              </a:rPr>
              <a:t>Dar formato a tu presentación escogiendo fondo y diseño para ella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FB13055-20EE-46EF-AF7F-CD38635A01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145" y="1725952"/>
            <a:ext cx="4861636" cy="3587822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003B7744-35E0-4920-A61D-7A56BE7BB34A}"/>
              </a:ext>
            </a:extLst>
          </p:cNvPr>
          <p:cNvSpPr txBox="1"/>
          <p:nvPr/>
        </p:nvSpPr>
        <p:spPr>
          <a:xfrm>
            <a:off x="405468" y="1227196"/>
            <a:ext cx="8724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/>
              <a:t>Diseño</a:t>
            </a:r>
            <a:endParaRPr lang="es-CL" b="1" dirty="0"/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xmlns="" id="{7C849D5D-7469-45C4-93D5-0F62F0AA6A8B}"/>
              </a:ext>
            </a:extLst>
          </p:cNvPr>
          <p:cNvCxnSpPr>
            <a:cxnSpLocks/>
          </p:cNvCxnSpPr>
          <p:nvPr/>
        </p:nvCxnSpPr>
        <p:spPr>
          <a:xfrm>
            <a:off x="817883" y="1596528"/>
            <a:ext cx="0" cy="2588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n 9">
            <a:extLst>
              <a:ext uri="{FF2B5EF4-FFF2-40B4-BE49-F238E27FC236}">
                <a16:creationId xmlns:a16="http://schemas.microsoft.com/office/drawing/2014/main" xmlns="" id="{9AFB976B-C3F5-47B5-BBFC-B7DEF583A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5162" y="2362803"/>
            <a:ext cx="6625550" cy="3726872"/>
          </a:xfrm>
          <a:prstGeom prst="rect">
            <a:avLst/>
          </a:prstGeom>
        </p:spPr>
      </p:pic>
      <p:sp>
        <p:nvSpPr>
          <p:cNvPr id="11" name="Elipse 10">
            <a:extLst>
              <a:ext uri="{FF2B5EF4-FFF2-40B4-BE49-F238E27FC236}">
                <a16:creationId xmlns:a16="http://schemas.microsoft.com/office/drawing/2014/main" xmlns="" id="{AE0F3697-3872-466D-B559-4E0A36570EF6}"/>
              </a:ext>
            </a:extLst>
          </p:cNvPr>
          <p:cNvSpPr/>
          <p:nvPr/>
        </p:nvSpPr>
        <p:spPr>
          <a:xfrm>
            <a:off x="9753601" y="2484581"/>
            <a:ext cx="397163" cy="4616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xmlns="" id="{CE064F2F-85E7-4772-8310-BA97A894EFED}"/>
              </a:ext>
            </a:extLst>
          </p:cNvPr>
          <p:cNvSpPr txBox="1"/>
          <p:nvPr/>
        </p:nvSpPr>
        <p:spPr>
          <a:xfrm>
            <a:off x="9681135" y="1993471"/>
            <a:ext cx="839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b="1" dirty="0"/>
              <a:t>Color</a:t>
            </a:r>
            <a:endParaRPr lang="es-CL" b="1" dirty="0"/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xmlns="" id="{1C315E86-0B8D-425B-AF8D-08BF0E0C5AC5}"/>
              </a:ext>
            </a:extLst>
          </p:cNvPr>
          <p:cNvCxnSpPr>
            <a:cxnSpLocks/>
          </p:cNvCxnSpPr>
          <p:nvPr/>
        </p:nvCxnSpPr>
        <p:spPr>
          <a:xfrm>
            <a:off x="9952182" y="2362803"/>
            <a:ext cx="9701" cy="35261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56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464136B-2461-409E-89DD-BB0916E81597}"/>
              </a:ext>
            </a:extLst>
          </p:cNvPr>
          <p:cNvSpPr/>
          <p:nvPr/>
        </p:nvSpPr>
        <p:spPr>
          <a:xfrm>
            <a:off x="831273" y="833690"/>
            <a:ext cx="88576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L" b="1" dirty="0"/>
              <a:t>PASO 5  </a:t>
            </a:r>
            <a:r>
              <a:rPr lang="es-CL" dirty="0"/>
              <a:t>Hacer </a:t>
            </a:r>
            <a:r>
              <a:rPr lang="es-ES" dirty="0"/>
              <a:t>portada con identificación: Título de tu trabajo, nombre, curso, asignatura y nombre del docente, fecha.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xmlns="" id="{EC1939D6-D93D-4DF4-B97D-D1D2D6C4D6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421866"/>
              </p:ext>
            </p:extLst>
          </p:nvPr>
        </p:nvGraphicFramePr>
        <p:xfrm>
          <a:off x="1838037" y="1831003"/>
          <a:ext cx="8128000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92022005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3630933849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s-419" sz="3600" dirty="0"/>
                        <a:t>RECICLAR</a:t>
                      </a:r>
                      <a:endParaRPr lang="es-CL" sz="3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116418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Nombre:</a:t>
                      </a:r>
                      <a:endParaRPr lang="es-CL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95101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Curso:</a:t>
                      </a:r>
                      <a:endParaRPr lang="es-CL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80197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Asignatura:</a:t>
                      </a:r>
                      <a:endParaRPr lang="es-CL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08450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419" b="1" dirty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Profesora</a:t>
                      </a:r>
                      <a:endParaRPr lang="es-CL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C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773196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A3DD9A3F-967D-46B9-BD21-D98BD7F7F146}"/>
              </a:ext>
            </a:extLst>
          </p:cNvPr>
          <p:cNvSpPr txBox="1"/>
          <p:nvPr/>
        </p:nvSpPr>
        <p:spPr>
          <a:xfrm>
            <a:off x="1163782" y="5366327"/>
            <a:ext cx="4027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419" dirty="0"/>
              <a:t>Recuerda llevar la diapositiva de portada al principio.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314865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xmlns="" id="{F95A2116-4075-457B-8B1F-BAC6A07296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334" y="972771"/>
            <a:ext cx="8737993" cy="4912458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0DC9749E-E319-424D-AC94-1FCE2E170829}"/>
              </a:ext>
            </a:extLst>
          </p:cNvPr>
          <p:cNvSpPr txBox="1"/>
          <p:nvPr/>
        </p:nvSpPr>
        <p:spPr>
          <a:xfrm>
            <a:off x="729673" y="1597890"/>
            <a:ext cx="189345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419" dirty="0"/>
              <a:t>Pinchas con el mouse la diapositiva que es tu portada y sin soltarla la arrastras hasta el principio, quedando como la primera.  diapositiva. </a:t>
            </a:r>
            <a:endParaRPr lang="es-CL" dirty="0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xmlns="" id="{43B016BA-559D-44B9-8209-87A033B90305}"/>
              </a:ext>
            </a:extLst>
          </p:cNvPr>
          <p:cNvCxnSpPr>
            <a:cxnSpLocks/>
          </p:cNvCxnSpPr>
          <p:nvPr/>
        </p:nvCxnSpPr>
        <p:spPr>
          <a:xfrm flipH="1" flipV="1">
            <a:off x="3713018" y="1524000"/>
            <a:ext cx="9237" cy="65578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15472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11013B-FCBB-41C8-BFBD-DDA06FF64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¡A trabajar!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0DABD55-7055-4D73-A8C9-3743FF101A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400" dirty="0"/>
              <a:t>Ahora deberás realizar tú un </a:t>
            </a:r>
            <a:r>
              <a:rPr lang="es-ES" sz="2400" dirty="0" err="1"/>
              <a:t>P</a:t>
            </a:r>
            <a:r>
              <a:rPr lang="es-ES" dirty="0" err="1"/>
              <a:t>ower</a:t>
            </a:r>
            <a:r>
              <a:rPr lang="es-ES" dirty="0"/>
              <a:t> Point</a:t>
            </a:r>
            <a:r>
              <a:rPr lang="es-ES" sz="2400" dirty="0"/>
              <a:t> con los pasos señalados. Siempre debes estar supervisado por tu familia. Debes enviar </a:t>
            </a:r>
            <a:r>
              <a:rPr lang="es-ES" dirty="0"/>
              <a:t>al correo:</a:t>
            </a:r>
          </a:p>
          <a:p>
            <a:pPr marL="0" indent="0" algn="just">
              <a:buNone/>
            </a:pPr>
            <a:r>
              <a:rPr lang="es-ES" dirty="0">
                <a:solidFill>
                  <a:srgbClr val="00B0F0"/>
                </a:solidFill>
              </a:rPr>
              <a:t>      </a:t>
            </a:r>
            <a:r>
              <a:rPr lang="es-ES" dirty="0">
                <a:solidFill>
                  <a:srgbClr val="00B0F0"/>
                </a:solidFill>
                <a:hlinkClick r:id="rId2"/>
              </a:rPr>
              <a:t>claudia.cavieres@colegio-hermanoscarrera.cl</a:t>
            </a:r>
            <a:r>
              <a:rPr lang="es-ES" dirty="0">
                <a:solidFill>
                  <a:srgbClr val="00B0F0"/>
                </a:solidFill>
              </a:rPr>
              <a:t>  </a:t>
            </a:r>
            <a:r>
              <a:rPr lang="es-ES" sz="2400" dirty="0"/>
              <a:t>colocando tu nombre.</a:t>
            </a:r>
          </a:p>
          <a:p>
            <a:endParaRPr lang="es-CL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C204E0E4-47C1-4000-A10F-A828483629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018" y="4133996"/>
            <a:ext cx="3180451" cy="174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863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FEEAF24-C4E2-454E-9FD1-061378629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INSTRUCCIONES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0B0BB90D-B293-4286-BCF2-D7599D17E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3200" dirty="0"/>
              <a:t>Si vas a ver el video en tu teléfono, activa la opción “rotación automática” para que lo veas más grande y puedas leer con mayor facilidad.</a:t>
            </a:r>
          </a:p>
          <a:p>
            <a:pPr algn="just"/>
            <a:r>
              <a:rPr lang="es-ES" sz="3200" dirty="0"/>
              <a:t>Lo puedes ver todas las veces que sea necesario.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4010312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B1ACDAF2-3DAA-4E70-9724-B6F6ADFE8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5142" y="503582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L" sz="4000" dirty="0"/>
              <a:t>OBJETIVO DE LA CLASE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49DE3969-52E5-46E0-BB2D-52B1D6C192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ES" sz="4000" dirty="0"/>
              <a:t>Investigar diferentes criterios de análisis, necesidades de reparación a través del reciclaje.</a:t>
            </a:r>
            <a:endParaRPr lang="es-CL" sz="4000" dirty="0"/>
          </a:p>
        </p:txBody>
      </p:sp>
    </p:spTree>
    <p:extLst>
      <p:ext uri="{BB962C8B-B14F-4D97-AF65-F5344CB8AC3E}">
        <p14:creationId xmlns:p14="http://schemas.microsoft.com/office/powerpoint/2010/main" val="1228185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00EDE261-D113-40DF-B2A8-3DF6376DF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800" dirty="0"/>
              <a:t>¿Qué necesito saber?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xmlns="" id="{E1BEE175-BB55-4878-8FD9-71EDFB174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4814" y="2915021"/>
            <a:ext cx="1659290" cy="2769462"/>
          </a:xfrm>
          <a:prstGeom prst="rect">
            <a:avLst/>
          </a:prstGeom>
        </p:spPr>
      </p:pic>
      <p:sp>
        <p:nvSpPr>
          <p:cNvPr id="8" name="Bocadillo: ovalado 7">
            <a:extLst>
              <a:ext uri="{FF2B5EF4-FFF2-40B4-BE49-F238E27FC236}">
                <a16:creationId xmlns:a16="http://schemas.microsoft.com/office/drawing/2014/main" xmlns="" id="{C96C6F9C-C198-4DA8-8AF4-7E45B7C61173}"/>
              </a:ext>
            </a:extLst>
          </p:cNvPr>
          <p:cNvSpPr/>
          <p:nvPr/>
        </p:nvSpPr>
        <p:spPr>
          <a:xfrm>
            <a:off x="4289462" y="1484486"/>
            <a:ext cx="4492487" cy="2319130"/>
          </a:xfrm>
          <a:prstGeom prst="wedgeEllipseCallout">
            <a:avLst>
              <a:gd name="adj1" fmla="val -28208"/>
              <a:gd name="adj2" fmla="val 85357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Bocadillo: ovalado 9">
            <a:extLst>
              <a:ext uri="{FF2B5EF4-FFF2-40B4-BE49-F238E27FC236}">
                <a16:creationId xmlns:a16="http://schemas.microsoft.com/office/drawing/2014/main" xmlns="" id="{525C567B-3D34-4130-AE75-9E4206EEDC35}"/>
              </a:ext>
            </a:extLst>
          </p:cNvPr>
          <p:cNvSpPr/>
          <p:nvPr/>
        </p:nvSpPr>
        <p:spPr>
          <a:xfrm>
            <a:off x="5281429" y="2952657"/>
            <a:ext cx="4324993" cy="2420857"/>
          </a:xfrm>
          <a:prstGeom prst="wedgeEllipseCallout">
            <a:avLst>
              <a:gd name="adj1" fmla="val -70294"/>
              <a:gd name="adj2" fmla="val -1261"/>
            </a:avLst>
          </a:prstGeom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CL" sz="2000" dirty="0"/>
              <a:t>Para comenzar, vamos saber que es la habilidad de   y que entendemos </a:t>
            </a:r>
            <a:r>
              <a:rPr lang="es-CL" sz="2000" dirty="0">
                <a:solidFill>
                  <a:srgbClr val="FF0000"/>
                </a:solidFill>
              </a:rPr>
              <a:t>INVESTIGAR</a:t>
            </a:r>
            <a:r>
              <a:rPr lang="es-CL" sz="2000" dirty="0"/>
              <a:t> por </a:t>
            </a:r>
            <a:r>
              <a:rPr lang="es-CL" sz="2000" dirty="0">
                <a:solidFill>
                  <a:srgbClr val="FF0000"/>
                </a:solidFill>
              </a:rPr>
              <a:t>RECICLAJE</a:t>
            </a:r>
            <a:endParaRPr lang="es-CL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34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9045E08-43FE-40ED-A919-1A6F71100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L" dirty="0"/>
              <a:t>¿QUÉ ES INVESTIGAR?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1D1F0C3-DECD-4C04-A144-80471BD33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132" y="2686466"/>
            <a:ext cx="9601196" cy="1528507"/>
          </a:xfrm>
        </p:spPr>
        <p:txBody>
          <a:bodyPr>
            <a:noAutofit/>
          </a:bodyPr>
          <a:lstStyle/>
          <a:p>
            <a:pPr algn="just"/>
            <a:endParaRPr lang="es-CL" sz="36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B1F9DC8D-D104-4BF7-ABF2-CB3C15BFAEAC}"/>
              </a:ext>
            </a:extLst>
          </p:cNvPr>
          <p:cNvSpPr/>
          <p:nvPr/>
        </p:nvSpPr>
        <p:spPr>
          <a:xfrm>
            <a:off x="1176132" y="2782956"/>
            <a:ext cx="9720466" cy="3092912"/>
          </a:xfrm>
          <a:prstGeom prst="rect">
            <a:avLst/>
          </a:prstGeom>
          <a:ln w="5715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600" dirty="0"/>
              <a:t>Indagar para descubrir algo. Investigar un hecho.</a:t>
            </a:r>
          </a:p>
          <a:p>
            <a:pPr algn="ctr"/>
            <a:endParaRPr lang="es-ES" sz="3600" dirty="0"/>
          </a:p>
          <a:p>
            <a:r>
              <a:rPr lang="es-ES" sz="2800" dirty="0"/>
              <a:t>EJEMPLO: Indagar para aclarar la conducta de ciertas personas sospechosas de actuar ilegalmente. Se investigó a dos comisarios de policía.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171821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B71A90-E2F2-4506-BC52-B94A8FD72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dirty="0"/>
              <a:t>¿QUÉ ES RECICLAR?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98E811CA-49F1-46CE-B173-96BFA89DE5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s-CL" sz="3200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829ABD89-3E93-460C-9721-219859570B9D}"/>
              </a:ext>
            </a:extLst>
          </p:cNvPr>
          <p:cNvSpPr/>
          <p:nvPr/>
        </p:nvSpPr>
        <p:spPr>
          <a:xfrm>
            <a:off x="1383195" y="2425147"/>
            <a:ext cx="9425607" cy="3265190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s-ES" sz="2400" dirty="0"/>
              <a:t>Separar tus desechos para volver a utilizarlos y así ayudar a disminuir la cantidad de basura que depositamos en el medio ambiente. Los papeles, el cartón y el vidrio son los desechos que se reciclan más fácilmente. Existen personas que se encargan de recolectarlos, como los cartoneros, que luego los entregan a las fábricas para que los vuelvan a utilizar.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36950754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6E780E4D-B61E-4628-BFA8-410F5B217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L" sz="4000" dirty="0"/>
              <a:t>OBJETOS RECICLAR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xmlns="" id="{B176C4E9-89C4-4669-980D-D8EF4A289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6365" y="2650042"/>
            <a:ext cx="7063409" cy="2611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178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30887582-330E-4846-A2B3-A4B195F2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Ahora que ya sabes lo 	que es  </a:t>
            </a:r>
            <a:r>
              <a:rPr lang="es-CL" dirty="0">
                <a:solidFill>
                  <a:srgbClr val="FF0000"/>
                </a:solidFill>
              </a:rPr>
              <a:t>RECICLAR</a:t>
            </a:r>
            <a:r>
              <a:rPr lang="es-CL" dirty="0"/>
              <a:t> entonces sigue las instrucciones para realizar un </a:t>
            </a:r>
            <a:r>
              <a:rPr lang="es-CL" dirty="0" err="1"/>
              <a:t>Power</a:t>
            </a:r>
            <a:r>
              <a:rPr lang="es-CL" dirty="0"/>
              <a:t> Point.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xmlns="" id="{3BDC6273-0ED4-438C-B572-A32CE148B4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23819" y="2716696"/>
            <a:ext cx="5046266" cy="272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9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9B76DDB7-6FA1-438E-9186-8A2E0DAC0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es-ES" sz="2800" dirty="0"/>
              <a:t>PARA HACER CORRECTAMENTE POWER POINT RECICLAR , PODEMOS GUIARNOS POR LOS SIGUIENTES PASOS:</a:t>
            </a:r>
            <a:endParaRPr lang="es-CL" sz="2800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F63AAAF-9EB3-45F8-8EB3-B8DE8F69FD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990220" cy="3543079"/>
          </a:xfrm>
        </p:spPr>
        <p:txBody>
          <a:bodyPr>
            <a:normAutofit fontScale="40000" lnSpcReduction="20000"/>
          </a:bodyPr>
          <a:lstStyle/>
          <a:p>
            <a:pPr algn="just"/>
            <a:r>
              <a:rPr lang="es-CL" sz="4000" b="1" dirty="0"/>
              <a:t>PASO 1 Responder pregunta 1  ¿Qué es reciclar?</a:t>
            </a:r>
            <a:endParaRPr lang="es-CL" sz="4000" dirty="0"/>
          </a:p>
          <a:p>
            <a:pPr algn="just"/>
            <a:r>
              <a:rPr lang="es-CL" sz="4000" b="1" dirty="0"/>
              <a:t>PASO 2  Responder pregunta 2 </a:t>
            </a:r>
            <a:r>
              <a:rPr lang="es-CL" sz="4000" dirty="0"/>
              <a:t>¿Para qué se utiliza?</a:t>
            </a:r>
          </a:p>
          <a:p>
            <a:pPr algn="just"/>
            <a:r>
              <a:rPr lang="es-CL" sz="4000" b="1" dirty="0"/>
              <a:t>PASO 3 Responder pregunta 3</a:t>
            </a:r>
            <a:r>
              <a:rPr lang="es-CL" sz="4000" dirty="0"/>
              <a:t>¿Qué es Reutilizar, Reducir</a:t>
            </a:r>
          </a:p>
          <a:p>
            <a:pPr algn="just"/>
            <a:r>
              <a:rPr lang="es-CL" sz="4000" b="1" dirty="0"/>
              <a:t>PASO 4</a:t>
            </a:r>
            <a:r>
              <a:rPr lang="es-CL" sz="4000" dirty="0"/>
              <a:t>. </a:t>
            </a:r>
            <a:r>
              <a:rPr lang="es-CL" sz="4000" b="1" dirty="0"/>
              <a:t>Responder pregunta </a:t>
            </a:r>
            <a:r>
              <a:rPr lang="es-CL" sz="4000" dirty="0"/>
              <a:t>4 Elementos que se pueden reciclar</a:t>
            </a:r>
          </a:p>
          <a:p>
            <a:pPr algn="just"/>
            <a:r>
              <a:rPr lang="es-CL" sz="4000" b="1" dirty="0"/>
              <a:t>PASO 5. Responder pregunta 5 </a:t>
            </a:r>
            <a:r>
              <a:rPr lang="es-CL" sz="4000" dirty="0"/>
              <a:t>Como clasificar los desperdicios. </a:t>
            </a:r>
          </a:p>
          <a:p>
            <a:pPr algn="just"/>
            <a:r>
              <a:rPr lang="es-CL" sz="4000" b="1" dirty="0"/>
              <a:t>PASO 6 </a:t>
            </a:r>
            <a:r>
              <a:rPr lang="es-CL" sz="4000" dirty="0"/>
              <a:t>Dar formato a tu presentación escogiendo fondo y diseño de la presentación </a:t>
            </a:r>
          </a:p>
          <a:p>
            <a:pPr algn="just"/>
            <a:r>
              <a:rPr lang="es-ES" sz="4000" b="1" dirty="0"/>
              <a:t>PASO 7 </a:t>
            </a:r>
            <a:r>
              <a:rPr lang="es-ES" sz="4000" dirty="0"/>
              <a:t>Hacer portada con identificación: Título de tu trabajo, nombre, curso, asignatura,  nombre del docente y fecha.</a:t>
            </a:r>
          </a:p>
          <a:p>
            <a:pPr algn="just"/>
            <a:endParaRPr lang="es-CL" sz="4000" dirty="0"/>
          </a:p>
          <a:p>
            <a:pPr algn="just"/>
            <a:endParaRPr lang="es-CL" dirty="0"/>
          </a:p>
          <a:p>
            <a:pPr algn="just"/>
            <a:r>
              <a:rPr lang="es-CL" sz="3500" b="1" dirty="0">
                <a:solidFill>
                  <a:srgbClr val="FF0000"/>
                </a:solidFill>
              </a:rPr>
              <a:t>A continuación observa el modelamiento de los solicitado</a:t>
            </a:r>
          </a:p>
          <a:p>
            <a:pPr marL="0" indent="0">
              <a:buNone/>
            </a:pP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24825723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658</TotalTime>
  <Words>558</Words>
  <Application>Microsoft Office PowerPoint</Application>
  <PresentationFormat>Panorámica</PresentationFormat>
  <Paragraphs>64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1" baseType="lpstr">
      <vt:lpstr>Arial</vt:lpstr>
      <vt:lpstr>Garamond</vt:lpstr>
      <vt:lpstr>Orgánico</vt:lpstr>
      <vt:lpstr>TECNOLOGÍA </vt:lpstr>
      <vt:lpstr>INSTRUCCIONES</vt:lpstr>
      <vt:lpstr>OBJETIVO DE LA CLASE</vt:lpstr>
      <vt:lpstr>¿Qué necesito saber?</vt:lpstr>
      <vt:lpstr>¿QUÉ ES INVESTIGAR?</vt:lpstr>
      <vt:lpstr>¿QUÉ ES RECICLAR?</vt:lpstr>
      <vt:lpstr>OBJETOS RECICLAR</vt:lpstr>
      <vt:lpstr>Ahora que ya sabes lo  que es  RECICLAR entonces sigue las instrucciones para realizar un Power Point.</vt:lpstr>
      <vt:lpstr>PARA HACER CORRECTAMENTE POWER POINT RECICLAR , PODEMOS GUIARNOS POR LOS SIGUIENTES PASOS:</vt:lpstr>
      <vt:lpstr>Presentación de PowerPoint</vt:lpstr>
      <vt:lpstr> ¿Para qué se utiliza Reciclar? </vt:lpstr>
      <vt:lpstr> ¿Qué es Reutilizar y Reducir? </vt:lpstr>
      <vt:lpstr>Paso 4, responder pregunta : Elementos que se pueden reciclar </vt:lpstr>
      <vt:lpstr>PASO 5.  Responder pregunta 5 Como clasificar los desperdicios.  </vt:lpstr>
      <vt:lpstr>Presentación de PowerPoint</vt:lpstr>
      <vt:lpstr>Presentación de PowerPoint</vt:lpstr>
      <vt:lpstr>Presentación de PowerPoint</vt:lpstr>
      <vt:lpstr>¡A trabajar!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ARTES VISUALES</dc:title>
  <dc:creator>claudia ximena cavieres jara</dc:creator>
  <cp:lastModifiedBy>HP</cp:lastModifiedBy>
  <cp:revision>67</cp:revision>
  <cp:lastPrinted>2020-08-14T14:30:18Z</cp:lastPrinted>
  <dcterms:created xsi:type="dcterms:W3CDTF">2020-06-26T00:27:53Z</dcterms:created>
  <dcterms:modified xsi:type="dcterms:W3CDTF">2020-08-14T14:30:22Z</dcterms:modified>
</cp:coreProperties>
</file>