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84" r:id="rId11"/>
    <p:sldId id="274" r:id="rId12"/>
    <p:sldId id="272" r:id="rId13"/>
    <p:sldId id="273" r:id="rId14"/>
    <p:sldId id="278" r:id="rId15"/>
    <p:sldId id="279" r:id="rId16"/>
    <p:sldId id="280" r:id="rId17"/>
    <p:sldId id="281" r:id="rId18"/>
    <p:sldId id="282" r:id="rId19"/>
    <p:sldId id="28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3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3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TECNOLOGÍA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302" y="3539593"/>
            <a:ext cx="4872254" cy="1398605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CURSOS:  7 Básico</a:t>
            </a:r>
          </a:p>
          <a:p>
            <a:pPr algn="l"/>
            <a:r>
              <a:rPr lang="es-CL" sz="2000" dirty="0"/>
              <a:t>PROFESORA: CLAUDIA CAVIERES JARA</a:t>
            </a:r>
          </a:p>
          <a:p>
            <a:pPr algn="l"/>
            <a:r>
              <a:rPr lang="es-CL" sz="2000" dirty="0"/>
              <a:t>SEMANA 16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595484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C192-086E-4799-9B43-0ED5BB66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Pasos para realizar trabajo.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6F828-018D-4CB8-A97C-54F1F1C0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PASO 5 Recortar 2 trozos de papel</a:t>
            </a:r>
          </a:p>
          <a:p>
            <a:r>
              <a:rPr lang="es-ES" b="1" dirty="0"/>
              <a:t>PASO 6  Recortar los cuadrados de ambos extremos del cilindro.</a:t>
            </a:r>
          </a:p>
          <a:p>
            <a:r>
              <a:rPr lang="es-ES" b="1" dirty="0"/>
              <a:t>PASO 7 Tomar medidas del cilindro con regla.</a:t>
            </a:r>
          </a:p>
          <a:p>
            <a:r>
              <a:rPr lang="es-ES" b="1" dirty="0"/>
              <a:t>PASO 8Recortar papel lustre</a:t>
            </a:r>
          </a:p>
          <a:p>
            <a:r>
              <a:rPr lang="es-ES" b="1" dirty="0"/>
              <a:t>PASO 9 Trabajo terminado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50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20F1694-43E0-46D5-B7CF-AD9138DCD7B6}"/>
              </a:ext>
            </a:extLst>
          </p:cNvPr>
          <p:cNvSpPr/>
          <p:nvPr/>
        </p:nvSpPr>
        <p:spPr>
          <a:xfrm>
            <a:off x="1353424" y="1327315"/>
            <a:ext cx="8688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1 </a:t>
            </a:r>
            <a:r>
              <a:rPr lang="es-CL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Dos cilindros de papel higiénico.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897345-6E8F-4731-A489-EE63A7523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6" t="17761" r="43806" b="30039"/>
          <a:stretch/>
        </p:blipFill>
        <p:spPr>
          <a:xfrm>
            <a:off x="2536879" y="2491393"/>
            <a:ext cx="6063782" cy="34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F70AB-B96B-4643-99DE-4C0D22FB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70" y="84908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CL" sz="4800" dirty="0"/>
              <a:t>					</a:t>
            </a:r>
            <a:br>
              <a:rPr lang="es-CL" sz="4800" dirty="0"/>
            </a:b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C694FB3-7AB4-423C-B05C-678D01ABB9BB}"/>
              </a:ext>
            </a:extLst>
          </p:cNvPr>
          <p:cNvSpPr/>
          <p:nvPr/>
        </p:nvSpPr>
        <p:spPr>
          <a:xfrm>
            <a:off x="1001086" y="849081"/>
            <a:ext cx="9601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2  Cortar con tijeras la mitad de un sólo costado del cilindro. 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57CE758-77BB-442B-8B14-D9EC84F72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5" t="19179" r="39445" b="23305"/>
          <a:stretch/>
        </p:blipFill>
        <p:spPr>
          <a:xfrm>
            <a:off x="1444489" y="2498373"/>
            <a:ext cx="3220276" cy="23766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3EB618-35FE-4E6F-A292-ACCDD866D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3" t="28078" r="41739" b="23464"/>
          <a:stretch/>
        </p:blipFill>
        <p:spPr>
          <a:xfrm>
            <a:off x="4856058" y="2439348"/>
            <a:ext cx="3964848" cy="2435688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FD59212-6DCF-4257-A3DD-1D6FD2C86B4E}"/>
              </a:ext>
            </a:extLst>
          </p:cNvPr>
          <p:cNvCxnSpPr/>
          <p:nvPr/>
        </p:nvCxnSpPr>
        <p:spPr>
          <a:xfrm>
            <a:off x="7381461" y="3843130"/>
            <a:ext cx="22396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B45DF8F-4A99-4A70-BAB9-D19527846DBE}"/>
              </a:ext>
            </a:extLst>
          </p:cNvPr>
          <p:cNvSpPr/>
          <p:nvPr/>
        </p:nvSpPr>
        <p:spPr>
          <a:xfrm>
            <a:off x="9633315" y="3656784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/>
              <a:t>Un sólo costado</a:t>
            </a:r>
          </a:p>
        </p:txBody>
      </p:sp>
    </p:spTree>
    <p:extLst>
      <p:ext uri="{BB962C8B-B14F-4D97-AF65-F5344CB8AC3E}">
        <p14:creationId xmlns:p14="http://schemas.microsoft.com/office/powerpoint/2010/main" val="216424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772D2-46A0-429A-AC19-1FB92BF6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PASO 3 Cortar con tijeras el otro cilindro por la mitad.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7FDAE0D-C5FC-4770-BD62-94781B2C4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72" t="18379" r="47754" b="23306"/>
          <a:stretch/>
        </p:blipFill>
        <p:spPr>
          <a:xfrm>
            <a:off x="1295402" y="2536320"/>
            <a:ext cx="2599818" cy="21814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930DA1-DC89-47CE-9CC8-A8538E4C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9" t="24722" r="51631" b="22498"/>
          <a:stretch/>
        </p:blipFill>
        <p:spPr>
          <a:xfrm>
            <a:off x="4609041" y="2536320"/>
            <a:ext cx="2599818" cy="22041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FD7400-E8CB-480A-AF33-38B3683285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5" t="25108" r="51087" b="23272"/>
          <a:stretch/>
        </p:blipFill>
        <p:spPr>
          <a:xfrm>
            <a:off x="7819894" y="2490633"/>
            <a:ext cx="2907966" cy="2204194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60A2452-CDE0-401F-911F-AD90B264877A}"/>
              </a:ext>
            </a:extLst>
          </p:cNvPr>
          <p:cNvSpPr/>
          <p:nvPr/>
        </p:nvSpPr>
        <p:spPr>
          <a:xfrm>
            <a:off x="2279374" y="4717774"/>
            <a:ext cx="371061" cy="54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C82E89C-883B-49B1-9711-FADF1FD06F48}"/>
              </a:ext>
            </a:extLst>
          </p:cNvPr>
          <p:cNvSpPr/>
          <p:nvPr/>
        </p:nvSpPr>
        <p:spPr>
          <a:xfrm>
            <a:off x="5486400" y="4717774"/>
            <a:ext cx="371061" cy="54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2F493022-25E2-4A1A-AA0F-D89A340C1DD0}"/>
              </a:ext>
            </a:extLst>
          </p:cNvPr>
          <p:cNvSpPr/>
          <p:nvPr/>
        </p:nvSpPr>
        <p:spPr>
          <a:xfrm>
            <a:off x="9041964" y="4694827"/>
            <a:ext cx="463826" cy="566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596F5FA-230E-46EA-8DC7-7260971327D2}"/>
              </a:ext>
            </a:extLst>
          </p:cNvPr>
          <p:cNvSpPr/>
          <p:nvPr/>
        </p:nvSpPr>
        <p:spPr>
          <a:xfrm>
            <a:off x="1545524" y="5261113"/>
            <a:ext cx="20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Cortar un costado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57032C-0F8D-4D6F-9031-C8DB93F33B2C}"/>
              </a:ext>
            </a:extLst>
          </p:cNvPr>
          <p:cNvSpPr/>
          <p:nvPr/>
        </p:nvSpPr>
        <p:spPr>
          <a:xfrm>
            <a:off x="4720483" y="5261113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cortar la otra mitad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9855B66-E049-40B9-9342-D72A9515B36D}"/>
              </a:ext>
            </a:extLst>
          </p:cNvPr>
          <p:cNvSpPr/>
          <p:nvPr/>
        </p:nvSpPr>
        <p:spPr>
          <a:xfrm>
            <a:off x="8336857" y="5328765"/>
            <a:ext cx="187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Quedan dos partes</a:t>
            </a:r>
          </a:p>
        </p:txBody>
      </p:sp>
    </p:spTree>
    <p:extLst>
      <p:ext uri="{BB962C8B-B14F-4D97-AF65-F5344CB8AC3E}">
        <p14:creationId xmlns:p14="http://schemas.microsoft.com/office/powerpoint/2010/main" val="238166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2C73F-9953-4390-9B16-1DB8E012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/>
              <a:t>Paso 4 Encajamos una de las partes del medio cilindro.  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434AD7-D1C9-4024-8BC4-D5993285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61712" cy="3318936"/>
          </a:xfrm>
        </p:spPr>
        <p:txBody>
          <a:bodyPr/>
          <a:lstStyle/>
          <a:p>
            <a:r>
              <a:rPr lang="es-CL" dirty="0"/>
              <a:t>Encajamos la media parte del cilindro en el otro y la pegamos con pegamento en borde del cilindro.   </a:t>
            </a:r>
          </a:p>
          <a:p>
            <a:endParaRPr lang="es-CL" dirty="0"/>
          </a:p>
          <a:p>
            <a:pPr lvl="8"/>
            <a:r>
              <a:rPr lang="es-CL" dirty="0"/>
              <a:t>Pegamento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5D405D-6F5E-452E-85BD-2863AD2C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1" t="28975" r="49565" b="34678"/>
          <a:stretch/>
        </p:blipFill>
        <p:spPr>
          <a:xfrm>
            <a:off x="5336574" y="3564520"/>
            <a:ext cx="3813601" cy="21899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FC5184-0529-436E-B392-399402FA4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4" t="21436" r="48115" b="35452"/>
          <a:stretch/>
        </p:blipFill>
        <p:spPr>
          <a:xfrm>
            <a:off x="1642243" y="3602747"/>
            <a:ext cx="3813600" cy="2189922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42A9240-766A-49D6-9874-A381CD55B5BA}"/>
              </a:ext>
            </a:extLst>
          </p:cNvPr>
          <p:cNvSpPr/>
          <p:nvPr/>
        </p:nvSpPr>
        <p:spPr>
          <a:xfrm>
            <a:off x="8176591" y="4241559"/>
            <a:ext cx="1381536" cy="42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A9CC0A0-3AE7-4F2A-828F-F9A74706EBA1}"/>
              </a:ext>
            </a:extLst>
          </p:cNvPr>
          <p:cNvSpPr/>
          <p:nvPr/>
        </p:nvSpPr>
        <p:spPr>
          <a:xfrm>
            <a:off x="9753598" y="4241559"/>
            <a:ext cx="1489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/>
              <a:t>Pegamento</a:t>
            </a:r>
          </a:p>
        </p:txBody>
      </p:sp>
    </p:spTree>
    <p:extLst>
      <p:ext uri="{BB962C8B-B14F-4D97-AF65-F5344CB8AC3E}">
        <p14:creationId xmlns:p14="http://schemas.microsoft.com/office/powerpoint/2010/main" val="298778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E928B-C02C-4588-BC0C-D823E551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 5 Recortar 2 trozos de papel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C6DF08-0455-42F2-B625-37246951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Recortar dos cuadrados  de papel lustre y pegar en ambos extremos del cilindro. 																				                                                         Pegamento  </a:t>
            </a:r>
            <a:r>
              <a:rPr lang="es-CL" sz="2400" dirty="0"/>
              <a:t>en ambos bordes del                                                     														cilindro.		</a:t>
            </a:r>
            <a:r>
              <a:rPr lang="es-CL" dirty="0"/>
              <a:t>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B7CE7F-16FE-4458-9E8D-E37169949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3" t="26462" r="49239" b="34679"/>
          <a:stretch/>
        </p:blipFill>
        <p:spPr>
          <a:xfrm>
            <a:off x="1046922" y="3798317"/>
            <a:ext cx="2690191" cy="1595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7EA1C1-BCBA-489C-B449-0A5D86900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9" t="31295" r="50000" b="33325"/>
          <a:stretch/>
        </p:blipFill>
        <p:spPr>
          <a:xfrm>
            <a:off x="3985592" y="3827350"/>
            <a:ext cx="3209090" cy="1566037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1649D0B-39D5-48F0-B7FA-2618B0325FC0}"/>
              </a:ext>
            </a:extLst>
          </p:cNvPr>
          <p:cNvCxnSpPr/>
          <p:nvPr/>
        </p:nvCxnSpPr>
        <p:spPr>
          <a:xfrm flipV="1">
            <a:off x="4929809" y="3429000"/>
            <a:ext cx="1537252" cy="150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4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11C57-A546-4FCF-9456-AE7146C6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 6  Recortar los cuadrados de ambos extremos del cilindro.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A1F0419-9CBA-4A63-A899-3DE9C8FAF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2" t="17980" r="41691" b="32892"/>
          <a:stretch/>
        </p:blipFill>
        <p:spPr>
          <a:xfrm>
            <a:off x="1520689" y="2650433"/>
            <a:ext cx="3708993" cy="20275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543300-17CF-4081-94A8-6869819E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6" t="19697" r="46630" b="33324"/>
          <a:stretch/>
        </p:blipFill>
        <p:spPr>
          <a:xfrm>
            <a:off x="6225167" y="2650433"/>
            <a:ext cx="3708992" cy="20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71DEF-A341-4CCF-B7B2-E51E13AC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Paso 7 Tomar medidas del cilindro con regla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7E310D-C71A-4EF5-9539-E90647373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07" t="17980" r="41018" b="33690"/>
          <a:stretch/>
        </p:blipFill>
        <p:spPr>
          <a:xfrm>
            <a:off x="3101007" y="2637182"/>
            <a:ext cx="5295505" cy="28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4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AB562-5019-45DD-8FA4-167A127A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8 Recortar papel lustre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5757F-0EC2-458B-B9EA-5BB6D69D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Recortar papel lustre de acuerdo a la medida tomada anteriormente y pegar en todo el  cilindro incluyendo la mitad.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898992-ED32-4627-B021-0794E7B0A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t="20083" r="53261" b="34786"/>
          <a:stretch/>
        </p:blipFill>
        <p:spPr>
          <a:xfrm>
            <a:off x="1295401" y="3617843"/>
            <a:ext cx="3161227" cy="21328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7F14AF-9087-487A-8569-C286B44C0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3" t="27815" r="48805" b="33326"/>
          <a:stretch/>
        </p:blipFill>
        <p:spPr>
          <a:xfrm>
            <a:off x="4456628" y="3820308"/>
            <a:ext cx="3278746" cy="19304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D9B928-3F9E-462C-B537-1EA048163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76" r="51196" b="35839"/>
          <a:stretch/>
        </p:blipFill>
        <p:spPr>
          <a:xfrm>
            <a:off x="7617855" y="3827670"/>
            <a:ext cx="3818281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FBE84-09B2-49F3-B355-13D33404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9 ¡Trabajo terminado!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4561C1-771F-4E6D-A26D-A630DE00D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6" t="19977" r="42590" b="35289"/>
          <a:stretch/>
        </p:blipFill>
        <p:spPr>
          <a:xfrm>
            <a:off x="1033668" y="3042846"/>
            <a:ext cx="4827577" cy="22528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069F60-8203-4D4A-947C-0A3FA6D94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5" t="19888" r="45543" b="33326"/>
          <a:stretch/>
        </p:blipFill>
        <p:spPr>
          <a:xfrm>
            <a:off x="6096000" y="2694965"/>
            <a:ext cx="4436168" cy="27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</a:t>
            </a:r>
            <a:r>
              <a:rPr lang="es-ES" sz="3200" dirty="0" err="1"/>
              <a:t>ppt</a:t>
            </a:r>
            <a:r>
              <a:rPr lang="es-ES" sz="3200" dirty="0"/>
              <a:t>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 el porta-celular con los pasos señalados. Siempre debes estar supervisado por tu familia. Debes enviar una foto al grupo de WhatsApp.</a:t>
            </a:r>
            <a:endParaRPr lang="es-ES" dirty="0"/>
          </a:p>
          <a:p>
            <a:pPr marL="0" indent="0" algn="just">
              <a:buNone/>
            </a:pPr>
            <a:r>
              <a:rPr lang="es-ES" dirty="0">
                <a:solidFill>
                  <a:srgbClr val="00B0F0"/>
                </a:solidFill>
              </a:rPr>
              <a:t>    </a:t>
            </a:r>
            <a:endParaRPr lang="es-ES" sz="2400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73" y="3921961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dirty="0"/>
              <a:t>Crear un elemento tecnológico, con objetos desechables destacando sus funciones, siguiendo modelamiento paso a paso dado.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4" y="2915021"/>
            <a:ext cx="1659290" cy="2769462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5281429" y="2952657"/>
            <a:ext cx="4324993" cy="2420857"/>
          </a:xfrm>
          <a:prstGeom prst="wedgeEllipseCallout">
            <a:avLst>
              <a:gd name="adj1" fmla="val -70294"/>
              <a:gd name="adj2" fmla="val -12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ELEMENTOS TECNOLÓGICOS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686466"/>
            <a:ext cx="9601196" cy="1528507"/>
          </a:xfrm>
        </p:spPr>
        <p:txBody>
          <a:bodyPr>
            <a:noAutofit/>
          </a:bodyPr>
          <a:lstStyle/>
          <a:p>
            <a:pPr algn="just"/>
            <a:r>
              <a:rPr lang="es-ES" sz="3600" dirty="0"/>
              <a:t>Producir algo, a partir de sus propias capacidades.</a:t>
            </a:r>
            <a:endParaRPr lang="es-CL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E07B86-A55D-427D-8044-B0357E4B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08" y="3450719"/>
            <a:ext cx="2080591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¿QUÉ SON ELEMENTOS TECNOLOGICOS?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El hombre crea objetos tecnológicos para que las personas puedan hacer todo de una manera más fácil, y así mejorar la calidad de vida de todas las personas.</a:t>
            </a: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DF02A2-47A7-4006-B331-8E5E5755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890" y="4343398"/>
            <a:ext cx="1398171" cy="13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ELEMENTOS TECNOLOGICOS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8E535C-E8AD-4FC6-AA65-4DE879D0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07" y="2599267"/>
            <a:ext cx="2133600" cy="213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B2C5B3-881A-4952-9AA2-51E48FBB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62" y="2599267"/>
            <a:ext cx="2663192" cy="19727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DE58BE-FC53-4987-97EE-3B7376DC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419" y="2833448"/>
            <a:ext cx="2340134" cy="15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Ahora que ya sabes lo son los elementos tecnológicos, entonces sigue las INSTRUCCIONES.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B1E030-E5E2-4030-9ABF-CF558688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0" y="3292475"/>
            <a:ext cx="332898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ELEMENTO TECNOLOGICO 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300251" cy="341979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CL" sz="6200" b="1" dirty="0"/>
              <a:t>PASO 1  Dos cilindros de papel higiénico.</a:t>
            </a:r>
            <a:endParaRPr lang="es-CL" sz="6200" dirty="0"/>
          </a:p>
          <a:p>
            <a:pPr algn="just"/>
            <a:r>
              <a:rPr lang="es-CL" sz="6200" b="1" dirty="0"/>
              <a:t>PASO 2  </a:t>
            </a:r>
            <a:r>
              <a:rPr lang="es-ES" sz="6200" b="1" dirty="0"/>
              <a:t>Cortar con tijeras la mitad de un sólo costado del cilindro. </a:t>
            </a:r>
            <a:endParaRPr lang="es-CL" sz="6200" b="1" dirty="0"/>
          </a:p>
          <a:p>
            <a:pPr algn="just"/>
            <a:r>
              <a:rPr lang="es-CL" sz="6200" b="1" dirty="0"/>
              <a:t>PASO 3  </a:t>
            </a:r>
            <a:r>
              <a:rPr lang="es-ES" sz="6200" b="1" dirty="0"/>
              <a:t>Cortar con tijeras el otro cilindro por la mitad</a:t>
            </a:r>
            <a:endParaRPr lang="es-CL" sz="6200" dirty="0"/>
          </a:p>
          <a:p>
            <a:pPr algn="just"/>
            <a:r>
              <a:rPr lang="es-CL" sz="6200" b="1" dirty="0"/>
              <a:t>PASO 4  </a:t>
            </a:r>
            <a:r>
              <a:rPr lang="es-ES" sz="6200" b="1" dirty="0"/>
              <a:t>Encajamos una de las partes del medio cilindro. </a:t>
            </a:r>
            <a:endParaRPr lang="es-CL" sz="6200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sz="2900" b="1" dirty="0">
                <a:solidFill>
                  <a:schemeClr val="tx1"/>
                </a:solidFill>
              </a:rPr>
              <a:t>A continuación observa el modelamiento </a:t>
            </a:r>
            <a:r>
              <a:rPr lang="es-CL" sz="2900" b="1">
                <a:solidFill>
                  <a:schemeClr val="tx1"/>
                </a:solidFill>
              </a:rPr>
              <a:t>de lo </a:t>
            </a:r>
            <a:r>
              <a:rPr lang="es-CL" sz="2900" b="1" dirty="0">
                <a:solidFill>
                  <a:schemeClr val="tx1"/>
                </a:solidFill>
              </a:rPr>
              <a:t>solicitado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762</TotalTime>
  <Words>506</Words>
  <Application>Microsoft Office PowerPoint</Application>
  <PresentationFormat>Panorámica</PresentationFormat>
  <Paragraphs>54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Orgánico</vt:lpstr>
      <vt:lpstr>TECNOLOGÍA </vt:lpstr>
      <vt:lpstr>INSTRUCCIONES</vt:lpstr>
      <vt:lpstr>OBJETIVO DE LA CLASE</vt:lpstr>
      <vt:lpstr>¿Qué necesito saber?</vt:lpstr>
      <vt:lpstr>¿QUÉ ES CREAR?</vt:lpstr>
      <vt:lpstr>¿QUÉ SON ELEMENTOS TECNOLOGICOS?</vt:lpstr>
      <vt:lpstr>ELEMENTOS TECNOLOGICOS</vt:lpstr>
      <vt:lpstr>Ahora que ya sabes lo son los elementos tecnológicos, entonces sigue las INSTRUCCIONES.</vt:lpstr>
      <vt:lpstr>PARA HACER CORRECTAMENTE UN ELEMENTO TECNOLOGICO , PODEMOS GUIARNOS POR LOS SIGUIENTES PASOS:</vt:lpstr>
      <vt:lpstr>Pasos para realizar trabajo.</vt:lpstr>
      <vt:lpstr>Presentación de PowerPoint</vt:lpstr>
      <vt:lpstr>      </vt:lpstr>
      <vt:lpstr>PASO 3 Cortar con tijeras el otro cilindro por la mitad. </vt:lpstr>
      <vt:lpstr>Paso 4 Encajamos una de las partes del medio cilindro.   </vt:lpstr>
      <vt:lpstr>PASO 5 Recortar 2 trozos de papel</vt:lpstr>
      <vt:lpstr>Paso 6  Recortar los cuadrados de ambos extremos del cilindro.</vt:lpstr>
      <vt:lpstr>Paso 7 Tomar medidas del cilindro con regla </vt:lpstr>
      <vt:lpstr>Paso 8 Recortar papel lustre</vt:lpstr>
      <vt:lpstr>Paso 9 ¡Trabajo terminado!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73</cp:revision>
  <dcterms:created xsi:type="dcterms:W3CDTF">2020-06-26T00:27:53Z</dcterms:created>
  <dcterms:modified xsi:type="dcterms:W3CDTF">2020-07-09T19:31:03Z</dcterms:modified>
</cp:coreProperties>
</file>