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4" r:id="rId1"/>
  </p:sldMasterIdLst>
  <p:sldIdLst>
    <p:sldId id="256" r:id="rId2"/>
    <p:sldId id="267" r:id="rId3"/>
    <p:sldId id="257" r:id="rId4"/>
    <p:sldId id="258" r:id="rId5"/>
    <p:sldId id="259" r:id="rId6"/>
    <p:sldId id="278" r:id="rId7"/>
    <p:sldId id="260" r:id="rId8"/>
    <p:sldId id="261" r:id="rId9"/>
    <p:sldId id="269" r:id="rId10"/>
    <p:sldId id="262" r:id="rId11"/>
    <p:sldId id="274" r:id="rId12"/>
    <p:sldId id="272" r:id="rId13"/>
    <p:sldId id="273" r:id="rId14"/>
    <p:sldId id="275" r:id="rId15"/>
    <p:sldId id="276" r:id="rId16"/>
    <p:sldId id="277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77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255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730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372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098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452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221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731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181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518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22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20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742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77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29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606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081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mailto:xime-71@hot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CEB897-1890-475A-AE5D-771CE8BD0D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TECNOLOGÍA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E5E41C-2B4D-417E-BFB2-B2072751C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5302" y="3539593"/>
            <a:ext cx="4872254" cy="1398605"/>
          </a:xfrm>
        </p:spPr>
        <p:txBody>
          <a:bodyPr>
            <a:normAutofit/>
          </a:bodyPr>
          <a:lstStyle/>
          <a:p>
            <a:pPr algn="l"/>
            <a:r>
              <a:rPr lang="es-CL" sz="2000" dirty="0"/>
              <a:t>CURSOS:  7 Básico</a:t>
            </a:r>
          </a:p>
          <a:p>
            <a:pPr algn="l"/>
            <a:r>
              <a:rPr lang="es-CL" sz="2000" dirty="0"/>
              <a:t>PROFESORA: CLAUDIA CAVIERES JARA</a:t>
            </a:r>
          </a:p>
          <a:p>
            <a:pPr algn="l"/>
            <a:r>
              <a:rPr lang="es-CL" sz="2000" dirty="0"/>
              <a:t>SEMANA 15</a:t>
            </a:r>
          </a:p>
          <a:p>
            <a:pPr algn="l"/>
            <a:endParaRPr lang="es-CL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2320C57-8AF5-4F92-A271-8E6846798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779" y="1595484"/>
            <a:ext cx="1067371" cy="14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84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76DDB7-6FA1-438E-9186-8A2E0DAC0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ES" sz="2800" dirty="0"/>
              <a:t>PARA HACER CORRECTAMENTE POWER POINT DE ELEMENTOS TECNOLOGICOS , PODEMOS GUIARNOS POR LOS SIGUIENTES PASOS:</a:t>
            </a:r>
            <a:endParaRPr lang="es-CL" sz="2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63AAAF-9EB3-45F8-8EB3-B8DE8F69F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s-CL" b="1" dirty="0"/>
              <a:t>PASO 1  </a:t>
            </a:r>
            <a:r>
              <a:rPr lang="es-CL" dirty="0"/>
              <a:t>Selecciona un elemento tecnológico que vas a describir</a:t>
            </a:r>
          </a:p>
          <a:p>
            <a:pPr algn="just"/>
            <a:r>
              <a:rPr lang="es-CL" b="1" dirty="0"/>
              <a:t>PASO 2  </a:t>
            </a:r>
            <a:r>
              <a:rPr lang="es-CL" dirty="0"/>
              <a:t>Responder pregunta 1</a:t>
            </a:r>
            <a:r>
              <a:rPr lang="es-ES" sz="2000" dirty="0"/>
              <a:t>¿Qué es y cómo funciona?</a:t>
            </a:r>
            <a:endParaRPr lang="es-CL" sz="2000" b="1" dirty="0"/>
          </a:p>
          <a:p>
            <a:pPr algn="just"/>
            <a:r>
              <a:rPr lang="es-CL" b="1" dirty="0"/>
              <a:t>PASO 3  </a:t>
            </a:r>
            <a:r>
              <a:rPr lang="es-CL" dirty="0"/>
              <a:t>Responder pregunta 2 ¿Para qué se utiliza?</a:t>
            </a:r>
          </a:p>
          <a:p>
            <a:pPr algn="just"/>
            <a:r>
              <a:rPr lang="es-CL" b="1" dirty="0"/>
              <a:t>PASO 4 </a:t>
            </a:r>
            <a:r>
              <a:rPr lang="es-CL" dirty="0"/>
              <a:t>Dar formato a tu presentación escogiendo fondo y diseño de ella. </a:t>
            </a:r>
          </a:p>
          <a:p>
            <a:pPr algn="just"/>
            <a:r>
              <a:rPr lang="es-ES" b="1" dirty="0"/>
              <a:t>PASO 5 </a:t>
            </a:r>
            <a:r>
              <a:rPr lang="es-ES" dirty="0"/>
              <a:t>Hacer portada con identificación: Título de tu trabajo, nombre, curso, asignatura,  nombre del docente y fecha.</a:t>
            </a:r>
          </a:p>
          <a:p>
            <a:pPr algn="just"/>
            <a:endParaRPr lang="es-CL" dirty="0"/>
          </a:p>
          <a:p>
            <a:pPr algn="just"/>
            <a:endParaRPr lang="es-CL" dirty="0"/>
          </a:p>
          <a:p>
            <a:pPr algn="just"/>
            <a:r>
              <a:rPr lang="es-CL" b="1" dirty="0">
                <a:solidFill>
                  <a:srgbClr val="FF0000"/>
                </a:solidFill>
              </a:rPr>
              <a:t>A continuación observa el modelamiento de lo solicitado</a:t>
            </a:r>
          </a:p>
          <a:p>
            <a:pPr marL="0" indent="0">
              <a:buNone/>
            </a:pP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2482572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anDisk Pendrive 16GB USB 2.0 Cruzer Blade | PC Factory">
            <a:extLst>
              <a:ext uri="{FF2B5EF4-FFF2-40B4-BE49-F238E27FC236}">
                <a16:creationId xmlns:a16="http://schemas.microsoft.com/office/drawing/2014/main" id="{6D21C4EB-A8C2-4C86-A28D-C45B141E0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734177"/>
            <a:ext cx="3639424" cy="297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369B0BF-045D-49B5-8072-79A6AF3F6C87}"/>
              </a:ext>
            </a:extLst>
          </p:cNvPr>
          <p:cNvSpPr txBox="1"/>
          <p:nvPr/>
        </p:nvSpPr>
        <p:spPr>
          <a:xfrm>
            <a:off x="4819651" y="2905780"/>
            <a:ext cx="3355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800" b="1" dirty="0"/>
              <a:t>PENDRIVE</a:t>
            </a:r>
            <a:endParaRPr lang="es-CL" sz="2800" b="1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20F1694-43E0-46D5-B7CF-AD9138DCD7B6}"/>
              </a:ext>
            </a:extLst>
          </p:cNvPr>
          <p:cNvSpPr/>
          <p:nvPr/>
        </p:nvSpPr>
        <p:spPr>
          <a:xfrm>
            <a:off x="1353424" y="1327315"/>
            <a:ext cx="8688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s-CL" sz="24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PASO 1  </a:t>
            </a:r>
            <a:r>
              <a:rPr lang="es-CL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Selecciona un elemento tecnológico que vas a describir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495CC0B-9993-490C-ADAE-81DF0795B038}"/>
              </a:ext>
            </a:extLst>
          </p:cNvPr>
          <p:cNvSpPr txBox="1"/>
          <p:nvPr/>
        </p:nvSpPr>
        <p:spPr>
          <a:xfrm>
            <a:off x="1550565" y="2798058"/>
            <a:ext cx="2726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Yo seleccioné un pendrive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45120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DF70AB-B96B-4643-99DE-4C0D22FBE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s-CL" sz="4800" dirty="0"/>
            </a:br>
            <a:r>
              <a:rPr lang="es-CL" sz="4800" dirty="0">
                <a:solidFill>
                  <a:srgbClr val="FF0000"/>
                </a:solidFill>
              </a:rPr>
              <a:t>¿QUÉ ES Y CÓMO FUNCIONA?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0D3B827-E2C5-4CBC-91BD-15E4A31D8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/>
              <a:t>PENDRIVE: Es un dispositivo de almacenamiento, en el podemos transportar todo tipo de archivos, tales cómo: documentos de Word, presentaciones en PPT, videos, canciones, fotos. Sólo nos limita la capacidad de almacenamiento que disponga el pendrive. </a:t>
            </a:r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C52F016-D4F3-4831-A524-BB4369BF3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537" y="4132795"/>
            <a:ext cx="3102557" cy="1743073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6C694FB3-7AB4-423C-B05C-678D01ABB9BB}"/>
              </a:ext>
            </a:extLst>
          </p:cNvPr>
          <p:cNvSpPr/>
          <p:nvPr/>
        </p:nvSpPr>
        <p:spPr>
          <a:xfrm>
            <a:off x="1001086" y="84908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algn="just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s-CL" sz="24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PASO 2  </a:t>
            </a:r>
            <a:r>
              <a:rPr lang="es-CL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Responder pregunta 1</a:t>
            </a:r>
            <a:endParaRPr lang="es-CL" sz="20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242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7772D2-46A0-429A-AC19-1FB92BF66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srgbClr val="FF0000"/>
                </a:solidFill>
              </a:rPr>
              <a:t>¿Para qué se utiliza?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AB7601-39DD-4C79-A471-20C41F30E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dirty="0"/>
              <a:t>Se utiliza para guardar información y llevarla de un computador a otro, cuando los archivos son muy pesados y se nos dificulta el enviar la información por correo. Cuando queremos guardar la copia de alguna información que es muy importante para nosotros.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0BE9D99-E62A-4771-978A-DA1430402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358" y="4251836"/>
            <a:ext cx="2722775" cy="142286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DEC81ADF-7313-41D9-B003-86E5301A12B8}"/>
              </a:ext>
            </a:extLst>
          </p:cNvPr>
          <p:cNvSpPr/>
          <p:nvPr/>
        </p:nvSpPr>
        <p:spPr>
          <a:xfrm>
            <a:off x="640358" y="711199"/>
            <a:ext cx="6976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s-CL" sz="24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PASO 3  </a:t>
            </a:r>
            <a:r>
              <a:rPr lang="es-CL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Responder pregunta 2</a:t>
            </a:r>
          </a:p>
        </p:txBody>
      </p:sp>
    </p:spTree>
    <p:extLst>
      <p:ext uri="{BB962C8B-B14F-4D97-AF65-F5344CB8AC3E}">
        <p14:creationId xmlns:p14="http://schemas.microsoft.com/office/powerpoint/2010/main" val="2381669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13F2B08-9CA5-4DC4-AA09-E0101B5BA4BB}"/>
              </a:ext>
            </a:extLst>
          </p:cNvPr>
          <p:cNvSpPr/>
          <p:nvPr/>
        </p:nvSpPr>
        <p:spPr>
          <a:xfrm>
            <a:off x="1168865" y="882699"/>
            <a:ext cx="10181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s-CL" sz="24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PASO 4 </a:t>
            </a:r>
            <a:r>
              <a:rPr lang="es-CL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Dar formato a tu presentación escogiendo fondo y diseño para ella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FB13055-20EE-46EF-AF7F-CD38635A0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45" y="1725952"/>
            <a:ext cx="4861636" cy="358782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03B7744-35E0-4920-A61D-7A56BE7BB34A}"/>
              </a:ext>
            </a:extLst>
          </p:cNvPr>
          <p:cNvSpPr txBox="1"/>
          <p:nvPr/>
        </p:nvSpPr>
        <p:spPr>
          <a:xfrm>
            <a:off x="405468" y="1227196"/>
            <a:ext cx="94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dirty="0"/>
              <a:t>Diseño</a:t>
            </a:r>
            <a:endParaRPr lang="es-CL" b="1" dirty="0"/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7C849D5D-7469-45C4-93D5-0F62F0AA6A8B}"/>
              </a:ext>
            </a:extLst>
          </p:cNvPr>
          <p:cNvCxnSpPr>
            <a:cxnSpLocks/>
          </p:cNvCxnSpPr>
          <p:nvPr/>
        </p:nvCxnSpPr>
        <p:spPr>
          <a:xfrm>
            <a:off x="817883" y="1596528"/>
            <a:ext cx="0" cy="2588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9AFB976B-C3F5-47B5-BBFC-B7DEF583A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162" y="2362803"/>
            <a:ext cx="6625550" cy="3726872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AE0F3697-3872-466D-B559-4E0A36570EF6}"/>
              </a:ext>
            </a:extLst>
          </p:cNvPr>
          <p:cNvSpPr/>
          <p:nvPr/>
        </p:nvSpPr>
        <p:spPr>
          <a:xfrm>
            <a:off x="9753601" y="2484581"/>
            <a:ext cx="397163" cy="4616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E064F2F-85E7-4772-8310-BA97A894EFED}"/>
              </a:ext>
            </a:extLst>
          </p:cNvPr>
          <p:cNvSpPr txBox="1"/>
          <p:nvPr/>
        </p:nvSpPr>
        <p:spPr>
          <a:xfrm>
            <a:off x="9681135" y="1993471"/>
            <a:ext cx="839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dirty="0"/>
              <a:t>Color</a:t>
            </a:r>
            <a:endParaRPr lang="es-CL" b="1" dirty="0"/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1C315E86-0B8D-425B-AF8D-08BF0E0C5AC5}"/>
              </a:ext>
            </a:extLst>
          </p:cNvPr>
          <p:cNvCxnSpPr>
            <a:cxnSpLocks/>
          </p:cNvCxnSpPr>
          <p:nvPr/>
        </p:nvCxnSpPr>
        <p:spPr>
          <a:xfrm>
            <a:off x="9952182" y="2362803"/>
            <a:ext cx="9701" cy="3526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56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464136B-2461-409E-89DD-BB0916E81597}"/>
              </a:ext>
            </a:extLst>
          </p:cNvPr>
          <p:cNvSpPr/>
          <p:nvPr/>
        </p:nvSpPr>
        <p:spPr>
          <a:xfrm>
            <a:off x="831273" y="833690"/>
            <a:ext cx="8857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b="1" dirty="0"/>
              <a:t>PASO 5  </a:t>
            </a:r>
            <a:r>
              <a:rPr lang="es-CL" dirty="0"/>
              <a:t>Hacer </a:t>
            </a:r>
            <a:r>
              <a:rPr lang="es-ES" dirty="0"/>
              <a:t>portada con identificación: Título de tu trabajo, nombre, curso, asignatura y nombre del docente, fecha.</a:t>
            </a: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EC1939D6-D93D-4DF4-B97D-D1D2D6C4D6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617309"/>
              </p:ext>
            </p:extLst>
          </p:nvPr>
        </p:nvGraphicFramePr>
        <p:xfrm>
          <a:off x="1838037" y="1831003"/>
          <a:ext cx="8128000" cy="267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92022005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63093384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419" sz="3600" dirty="0"/>
                        <a:t>DESCRPCIÓN ELEMENTO TECNOLÓGICO</a:t>
                      </a:r>
                      <a:endParaRPr lang="es-CL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641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Nombre:</a:t>
                      </a:r>
                      <a:endParaRPr lang="es-CL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510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Curso:</a:t>
                      </a:r>
                      <a:endParaRPr lang="es-CL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197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Asignatura:</a:t>
                      </a:r>
                      <a:endParaRPr lang="es-CL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845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Profesora</a:t>
                      </a:r>
                      <a:endParaRPr lang="es-CL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731969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A3DD9A3F-967D-46B9-BD21-D98BD7F7F146}"/>
              </a:ext>
            </a:extLst>
          </p:cNvPr>
          <p:cNvSpPr txBox="1"/>
          <p:nvPr/>
        </p:nvSpPr>
        <p:spPr>
          <a:xfrm>
            <a:off x="1163782" y="5366327"/>
            <a:ext cx="4027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Recuerda llevar la diapositiva de portada al principio.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31486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95A2116-4075-457B-8B1F-BAC6A0729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457" y="972771"/>
            <a:ext cx="8737993" cy="491245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DC9749E-E319-424D-AC94-1FCE2E170829}"/>
              </a:ext>
            </a:extLst>
          </p:cNvPr>
          <p:cNvSpPr txBox="1"/>
          <p:nvPr/>
        </p:nvSpPr>
        <p:spPr>
          <a:xfrm>
            <a:off x="729673" y="1597890"/>
            <a:ext cx="18934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dirty="0"/>
              <a:t>Pinchas con el mouse la diapositiva que es tu portada y sin soltarla la arrastras hasta el principio, quedando como la primera.  diapositiva. </a:t>
            </a:r>
            <a:endParaRPr lang="es-CL" dirty="0"/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43B016BA-559D-44B9-8209-87A033B90305}"/>
              </a:ext>
            </a:extLst>
          </p:cNvPr>
          <p:cNvCxnSpPr>
            <a:cxnSpLocks/>
          </p:cNvCxnSpPr>
          <p:nvPr/>
        </p:nvCxnSpPr>
        <p:spPr>
          <a:xfrm flipH="1" flipV="1">
            <a:off x="3713018" y="1524000"/>
            <a:ext cx="9237" cy="6557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547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11013B-FCBB-41C8-BFBD-DDA06FF64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¡A trabajar!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DABD55-7055-4D73-A8C9-3743FF101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2400" dirty="0"/>
              <a:t>Ahora deberás realizar tú un </a:t>
            </a:r>
            <a:r>
              <a:rPr lang="es-ES" sz="2400" dirty="0" err="1"/>
              <a:t>P</a:t>
            </a:r>
            <a:r>
              <a:rPr lang="es-ES" dirty="0" err="1"/>
              <a:t>ower</a:t>
            </a:r>
            <a:r>
              <a:rPr lang="es-ES" dirty="0"/>
              <a:t> Point</a:t>
            </a:r>
            <a:r>
              <a:rPr lang="es-ES" sz="2400" dirty="0"/>
              <a:t> con los pasos señalados. Siempre debes estar supervisado por tu familia. Debes enviar </a:t>
            </a:r>
            <a:r>
              <a:rPr lang="es-ES" dirty="0"/>
              <a:t>al correo:</a:t>
            </a:r>
          </a:p>
          <a:p>
            <a:pPr marL="0" indent="0" algn="just">
              <a:buNone/>
            </a:pPr>
            <a:r>
              <a:rPr lang="es-ES" dirty="0">
                <a:solidFill>
                  <a:srgbClr val="00B0F0"/>
                </a:solidFill>
              </a:rPr>
              <a:t>      </a:t>
            </a:r>
            <a:r>
              <a:rPr lang="es-ES" dirty="0">
                <a:solidFill>
                  <a:srgbClr val="00B0F0"/>
                </a:solidFill>
                <a:hlinkClick r:id="rId2"/>
              </a:rPr>
              <a:t>xime-71@hotmail.com</a:t>
            </a:r>
            <a:r>
              <a:rPr lang="es-ES" dirty="0">
                <a:solidFill>
                  <a:srgbClr val="00B0F0"/>
                </a:solidFill>
              </a:rPr>
              <a:t> </a:t>
            </a:r>
            <a:r>
              <a:rPr lang="es-ES" sz="2400" dirty="0"/>
              <a:t>colocando tu nombre.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04E0E4-47C1-4000-A10F-A82848362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018" y="4133996"/>
            <a:ext cx="3180451" cy="174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3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EAF24-C4E2-454E-9FD1-061378629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000" dirty="0"/>
              <a:t>INSTRUCCIONES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0BB90D-B293-4286-BCF2-D7599D17E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3200" dirty="0"/>
              <a:t>Si vas a ver el video en tu teléfono, activa la opción “rotación automática” para que lo veas más grande y puedas leer con mayor facilidad.</a:t>
            </a:r>
          </a:p>
          <a:p>
            <a:pPr algn="just"/>
            <a:r>
              <a:rPr lang="es-ES" sz="3200" dirty="0"/>
              <a:t>Lo puedes ver todas las veces que sea necesario.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4010312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ACDAF2-3DAA-4E70-9724-B6F6ADFE8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142" y="50358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CL" sz="4000" dirty="0"/>
              <a:t>OBJETIVO DE LA CLASE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DE3969-52E5-46E0-BB2D-52B1D6C19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4000" dirty="0"/>
              <a:t>Descripción de un elemento tecnológico, destacando sus funciones a través del diseño de un </a:t>
            </a:r>
            <a:r>
              <a:rPr lang="es-ES" sz="4000" dirty="0" err="1"/>
              <a:t>Power</a:t>
            </a:r>
            <a:r>
              <a:rPr lang="es-ES" sz="4000" dirty="0"/>
              <a:t> Point, siguiendo modelamiento del paso a paso dado.</a:t>
            </a:r>
            <a:endParaRPr lang="es-CL" sz="4000" dirty="0"/>
          </a:p>
        </p:txBody>
      </p:sp>
    </p:spTree>
    <p:extLst>
      <p:ext uri="{BB962C8B-B14F-4D97-AF65-F5344CB8AC3E}">
        <p14:creationId xmlns:p14="http://schemas.microsoft.com/office/powerpoint/2010/main" val="1228185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EDE261-D113-40DF-B2A8-3DF6376DF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800" dirty="0"/>
              <a:t>¿Qué necesito saber?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1BEE175-BB55-4878-8FD9-71EDFB174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814" y="2915021"/>
            <a:ext cx="1659290" cy="2769462"/>
          </a:xfrm>
          <a:prstGeom prst="rect">
            <a:avLst/>
          </a:prstGeom>
        </p:spPr>
      </p:pic>
      <p:sp>
        <p:nvSpPr>
          <p:cNvPr id="8" name="Bocadillo: ovalado 7">
            <a:extLst>
              <a:ext uri="{FF2B5EF4-FFF2-40B4-BE49-F238E27FC236}">
                <a16:creationId xmlns:a16="http://schemas.microsoft.com/office/drawing/2014/main" id="{C96C6F9C-C198-4DA8-8AF4-7E45B7C61173}"/>
              </a:ext>
            </a:extLst>
          </p:cNvPr>
          <p:cNvSpPr/>
          <p:nvPr/>
        </p:nvSpPr>
        <p:spPr>
          <a:xfrm>
            <a:off x="4289462" y="1484486"/>
            <a:ext cx="4492487" cy="2319130"/>
          </a:xfrm>
          <a:prstGeom prst="wedgeEllipseCallout">
            <a:avLst>
              <a:gd name="adj1" fmla="val -28208"/>
              <a:gd name="adj2" fmla="val 8535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Bocadillo: ovalado 9">
            <a:extLst>
              <a:ext uri="{FF2B5EF4-FFF2-40B4-BE49-F238E27FC236}">
                <a16:creationId xmlns:a16="http://schemas.microsoft.com/office/drawing/2014/main" id="{525C567B-3D34-4130-AE75-9E4206EEDC35}"/>
              </a:ext>
            </a:extLst>
          </p:cNvPr>
          <p:cNvSpPr/>
          <p:nvPr/>
        </p:nvSpPr>
        <p:spPr>
          <a:xfrm>
            <a:off x="5281429" y="2952657"/>
            <a:ext cx="4324993" cy="2420857"/>
          </a:xfrm>
          <a:prstGeom prst="wedgeEllipseCallout">
            <a:avLst>
              <a:gd name="adj1" fmla="val -70294"/>
              <a:gd name="adj2" fmla="val -126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sz="2000" dirty="0"/>
              <a:t>Para comenzar, vamos saber que es la habilidad de  </a:t>
            </a:r>
            <a:r>
              <a:rPr lang="es-CL" sz="2000" dirty="0">
                <a:solidFill>
                  <a:srgbClr val="FF0000"/>
                </a:solidFill>
              </a:rPr>
              <a:t>DESCRIBIR</a:t>
            </a:r>
            <a:r>
              <a:rPr lang="es-CL" sz="2000" dirty="0"/>
              <a:t> y que entendemos por  </a:t>
            </a:r>
            <a:r>
              <a:rPr lang="es-CL" sz="2000" dirty="0">
                <a:solidFill>
                  <a:srgbClr val="FF0000"/>
                </a:solidFill>
              </a:rPr>
              <a:t>ELEMENTOS TECNOLÓGICOS</a:t>
            </a:r>
            <a:endParaRPr lang="es-C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234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045E08-43FE-40ED-A919-1A6F7110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¿QUÉ ES DESCRIBIR?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D1F0C3-DECD-4C04-A144-80471BD33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132" y="2686466"/>
            <a:ext cx="9601196" cy="1528507"/>
          </a:xfrm>
        </p:spPr>
        <p:txBody>
          <a:bodyPr>
            <a:noAutofit/>
          </a:bodyPr>
          <a:lstStyle/>
          <a:p>
            <a:pPr algn="just"/>
            <a:r>
              <a:rPr lang="es-ES" sz="3600" dirty="0"/>
              <a:t>Describir es explicar, de manera detallada y ordenada, cómo son las personas, animales, lugares, objetos, etc. 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1718210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94EA2-B29F-45A5-A544-01D6EED61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EJEMPLO DE DESCRIBIR  EL DIA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D0ED669-0F48-468C-AA2D-0E890D378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5589" y="2285999"/>
            <a:ext cx="3086933" cy="395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69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B71A90-E2F2-4506-BC52-B94A8FD72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dirty="0"/>
              <a:t>¿QUÉ SON ELEMENTOS TECNOLOGICOS?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E811CA-49F1-46CE-B173-96BFA89DE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3200" dirty="0"/>
              <a:t>El hombre crea objetos tecnológicos para que las personas puedan hacer todo de una manera más fácil, y así mejorar la calidad de vida de todas las personas.</a:t>
            </a:r>
            <a:endParaRPr lang="es-CL" sz="32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B4484CE-EA5F-4889-8BC9-A207028BC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005" y="4008968"/>
            <a:ext cx="200025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75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780E4D-B61E-4628-BFA8-410F5B217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000" dirty="0"/>
              <a:t>ELEMENTOS TECNOLOGICOS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4950254-45F3-49E5-9DA2-8E2DC4D6A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067" y="2823634"/>
            <a:ext cx="1524000" cy="1524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E8E535C-E8AD-4FC6-AA65-4DE879D06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3864" y="2692400"/>
            <a:ext cx="2133600" cy="21336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AB2C5B3-881A-4952-9AA2-51E48FBB6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2462" y="2599267"/>
            <a:ext cx="2663192" cy="197273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4DE58BE-FC53-4987-97EE-3B7376DC46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6566" y="3007014"/>
            <a:ext cx="2340134" cy="150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78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887582-330E-4846-A2B3-A4B195F2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Ahora que ya sabes lo son los elementos tecnológicos, entonces sigue las INSTRUCCIONES.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7B1E030-E5E2-4030-9ABF-CF558688B9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0500" y="3292475"/>
            <a:ext cx="3328987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99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528</TotalTime>
  <Words>539</Words>
  <Application>Microsoft Office PowerPoint</Application>
  <PresentationFormat>Panorámica</PresentationFormat>
  <Paragraphs>50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0" baseType="lpstr">
      <vt:lpstr>Arial</vt:lpstr>
      <vt:lpstr>Garamond</vt:lpstr>
      <vt:lpstr>Orgánico</vt:lpstr>
      <vt:lpstr>TECNOLOGÍA </vt:lpstr>
      <vt:lpstr>INSTRUCCIONES</vt:lpstr>
      <vt:lpstr>OBJETIVO DE LA CLASE</vt:lpstr>
      <vt:lpstr>¿Qué necesito saber?</vt:lpstr>
      <vt:lpstr>¿QUÉ ES DESCRIBIR?</vt:lpstr>
      <vt:lpstr>EJEMPLO DE DESCRIBIR  EL DIA</vt:lpstr>
      <vt:lpstr>¿QUÉ SON ELEMENTOS TECNOLOGICOS?</vt:lpstr>
      <vt:lpstr>ELEMENTOS TECNOLOGICOS</vt:lpstr>
      <vt:lpstr>Ahora que ya sabes lo son los elementos tecnológicos, entonces sigue las INSTRUCCIONES.</vt:lpstr>
      <vt:lpstr>PARA HACER CORRECTAMENTE POWER POINT DE ELEMENTOS TECNOLOGICOS , PODEMOS GUIARNOS POR LOS SIGUIENTES PASOS:</vt:lpstr>
      <vt:lpstr>Presentación de PowerPoint</vt:lpstr>
      <vt:lpstr> ¿QUÉ ES Y CÓMO FUNCIONA?</vt:lpstr>
      <vt:lpstr>¿Para qué se utiliza?</vt:lpstr>
      <vt:lpstr>Presentación de PowerPoint</vt:lpstr>
      <vt:lpstr>Presentación de PowerPoint</vt:lpstr>
      <vt:lpstr>Presentación de PowerPoint</vt:lpstr>
      <vt:lpstr>¡A trabajar!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ARTES VISUALES</dc:title>
  <dc:creator>claudia ximena cavieres jara</dc:creator>
  <cp:lastModifiedBy>Jorge y Brenda</cp:lastModifiedBy>
  <cp:revision>56</cp:revision>
  <dcterms:created xsi:type="dcterms:W3CDTF">2020-06-26T00:27:53Z</dcterms:created>
  <dcterms:modified xsi:type="dcterms:W3CDTF">2020-07-02T22:24:35Z</dcterms:modified>
</cp:coreProperties>
</file>