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7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72" r:id="rId8"/>
    <p:sldId id="273" r:id="rId9"/>
    <p:sldId id="262" r:id="rId10"/>
    <p:sldId id="274" r:id="rId11"/>
    <p:sldId id="264" r:id="rId12"/>
    <p:sldId id="265" r:id="rId13"/>
    <p:sldId id="275" r:id="rId14"/>
    <p:sldId id="276" r:id="rId15"/>
    <p:sldId id="277" r:id="rId16"/>
    <p:sldId id="270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98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3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03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05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7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8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4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82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5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0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14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0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91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71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5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63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0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6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ORIENTACION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/>
          </a:bodyPr>
          <a:lstStyle/>
          <a:p>
            <a:pPr algn="l"/>
            <a:r>
              <a:rPr lang="es-CL" dirty="0"/>
              <a:t>                                             </a:t>
            </a:r>
            <a:r>
              <a:rPr lang="es-CL" sz="2000" dirty="0"/>
              <a:t>CURSOS:  7  BASICO</a:t>
            </a:r>
          </a:p>
          <a:p>
            <a:pPr algn="l"/>
            <a:r>
              <a:rPr lang="es-CL" sz="2000" dirty="0"/>
              <a:t>                                         PROFESORA: CLAUDIA CAVIERES JARA</a:t>
            </a:r>
          </a:p>
          <a:p>
            <a:pPr algn="ctr"/>
            <a:r>
              <a:rPr lang="es-CL" sz="2000" dirty="0"/>
              <a:t>CLASE 16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79" y="1726591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C400E6-B40C-42C0-B464-C6549E15F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423" y="1074411"/>
            <a:ext cx="9717154" cy="4893736"/>
          </a:xfrm>
        </p:spPr>
        <p:txBody>
          <a:bodyPr>
            <a:normAutofit/>
          </a:bodyPr>
          <a:lstStyle/>
          <a:p>
            <a:endParaRPr lang="es-CL" sz="3600" b="1" dirty="0">
              <a:solidFill>
                <a:srgbClr val="FF0000"/>
              </a:solidFill>
            </a:endParaRPr>
          </a:p>
          <a:p>
            <a:endParaRPr lang="es-CL" sz="3600" b="1" dirty="0">
              <a:solidFill>
                <a:schemeClr val="tx1"/>
              </a:solidFill>
            </a:endParaRPr>
          </a:p>
          <a:p>
            <a:r>
              <a:rPr lang="es-CL" sz="3600" b="1" dirty="0">
                <a:solidFill>
                  <a:schemeClr val="tx1"/>
                </a:solidFill>
              </a:rPr>
              <a:t>2.- Ofrece ayuda</a:t>
            </a:r>
          </a:p>
          <a:p>
            <a:pPr marL="0" indent="0">
              <a:buNone/>
            </a:pPr>
            <a:r>
              <a:rPr lang="es-ES" sz="3600" b="1" dirty="0">
                <a:solidFill>
                  <a:schemeClr val="tx1"/>
                </a:solidFill>
              </a:rPr>
              <a:t>   3.- Sé amable y di algo positivo a la otra persona.</a:t>
            </a:r>
            <a:endParaRPr lang="es-CL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L" sz="3600" b="1" dirty="0">
                <a:solidFill>
                  <a:schemeClr val="tx1"/>
                </a:solidFill>
              </a:rPr>
              <a:t>  4.- Has preguntas.</a:t>
            </a:r>
          </a:p>
          <a:p>
            <a:endParaRPr lang="es-CL" sz="3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8F1348-0DED-462E-AFE7-B5F122BDF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451" y="4237185"/>
            <a:ext cx="2884746" cy="14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2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EDD97-056D-4DA9-B636-08C18A46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b="1" dirty="0">
                <a:solidFill>
                  <a:srgbClr val="0070C0"/>
                </a:solidFill>
              </a:rPr>
              <a:t>Para introducirse en una conversación ya iniciada:</a:t>
            </a:r>
            <a:endParaRPr lang="es-CL" sz="3600" b="1" dirty="0">
              <a:solidFill>
                <a:srgbClr val="0070C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43A35B-710D-45D1-87C6-82DFE7DA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582623"/>
            <a:ext cx="9603275" cy="340091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3200" dirty="0"/>
              <a:t>- Acércate al grupo que está conversando y salúdalos.</a:t>
            </a:r>
          </a:p>
          <a:p>
            <a:pPr marL="457200" lvl="1" indent="0">
              <a:buNone/>
            </a:pPr>
            <a:r>
              <a:rPr lang="es-ES" sz="3200" dirty="0"/>
              <a:t> </a:t>
            </a:r>
            <a:endParaRPr lang="es-CL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7F7B02-64FF-4215-B259-9AF9C12AE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98" y="3487743"/>
            <a:ext cx="3571875" cy="19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277B7-094C-4B3A-8BF4-F6D462D1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220055-A745-42EB-91DF-533CFC22F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• Escucha de qué están hablando. </a:t>
            </a:r>
          </a:p>
          <a:p>
            <a:r>
              <a:rPr lang="es-ES" sz="3600" dirty="0"/>
              <a:t>• Da tu opinión o haz preguntas, sin interrumpir a los demás.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CEF4F8-888D-464B-9937-81BB59741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10" y="4216400"/>
            <a:ext cx="309873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588F0-5022-4506-8028-3C769A58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200" b="1" dirty="0">
                <a:solidFill>
                  <a:srgbClr val="FF0000"/>
                </a:solidFill>
              </a:rPr>
              <a:t>PASO 2 MANTENIMIENTO DE UNA CONVERSACION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3EF8B5-CF88-4189-BEB9-D6DE198AC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sz="2800" dirty="0"/>
              <a:t>Haz preguntas que demuestren interés en lo que se está hablando.</a:t>
            </a:r>
          </a:p>
          <a:p>
            <a:r>
              <a:rPr lang="es-ES" sz="2800" dirty="0"/>
              <a:t> Escucha atentamente a los demás.</a:t>
            </a:r>
          </a:p>
          <a:p>
            <a:r>
              <a:rPr lang="es-ES" sz="2800" dirty="0"/>
              <a:t> Da tu opinión sin descalificar la de los otros. </a:t>
            </a:r>
            <a:endParaRPr lang="es-CL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BFB488-DB6A-418E-B171-D48BDC325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228" y="4476307"/>
            <a:ext cx="2291759" cy="14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12FCC-5CAE-420B-A656-E8444A2D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PASO 3 FINALIZACION DE UNA CONVERSACION</a:t>
            </a:r>
            <a:r>
              <a:rPr lang="es-CL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316AC5-5E3F-49B6-8920-37F7057A1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 Hazle ver al otro que te quieres ir y espera a que termine de decir lo que está contando. No lo interrumpas en la mitad de una frase. </a:t>
            </a:r>
          </a:p>
          <a:p>
            <a:pPr algn="just"/>
            <a:r>
              <a:rPr lang="es-ES" dirty="0"/>
              <a:t>Utiliza mensajes no verbales como: acercarte a la salida, quebrar el contacto visual, establecer una mayor distancia corporal.</a:t>
            </a:r>
          </a:p>
          <a:p>
            <a:pPr algn="just"/>
            <a:r>
              <a:rPr lang="es-ES" dirty="0"/>
              <a:t> Asegúrate que la persona sepa que estás por irte. </a:t>
            </a:r>
          </a:p>
          <a:p>
            <a:pPr algn="just"/>
            <a:r>
              <a:rPr lang="es-ES" dirty="0"/>
              <a:t>Hazle saber que disfrutaste de la conversación y que te gustaría volver a verlo/a.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94F851-31D0-4B02-83DD-BBEC586DD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154" y="1582656"/>
            <a:ext cx="1582591" cy="10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2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CEF7F-0448-44B6-971F-186DE079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br>
              <a:rPr lang="es-ES" sz="2800" b="1" dirty="0">
                <a:solidFill>
                  <a:srgbClr val="FF0000"/>
                </a:solidFill>
              </a:rPr>
            </a:br>
            <a:r>
              <a:rPr lang="es-ES" sz="2800" b="1" dirty="0">
                <a:solidFill>
                  <a:srgbClr val="FF0000"/>
                </a:solidFill>
              </a:rPr>
              <a:t>Utilizando lo visto anteriormente (Pasos de una conversación), escribe lo que harías en las siguientes</a:t>
            </a:r>
            <a:br>
              <a:rPr lang="es-ES" sz="2800" b="1" dirty="0">
                <a:solidFill>
                  <a:srgbClr val="FF0000"/>
                </a:solidFill>
              </a:rPr>
            </a:br>
            <a:r>
              <a:rPr lang="es-ES" sz="2800" b="1" dirty="0">
                <a:solidFill>
                  <a:srgbClr val="FF0000"/>
                </a:solidFill>
              </a:rPr>
              <a:t> situaciones:</a:t>
            </a:r>
            <a:br>
              <a:rPr lang="es-ES" sz="2800" b="1" dirty="0">
                <a:solidFill>
                  <a:srgbClr val="FF0000"/>
                </a:solidFill>
              </a:rPr>
            </a:br>
            <a:endParaRPr lang="es-CL" sz="28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3DD1A2-2C6E-4264-B885-B5C4381F2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/>
              <a:t>EJEMPLO: Es</a:t>
            </a:r>
            <a:r>
              <a:rPr lang="es-ES" dirty="0" err="1"/>
              <a:t>tás</a:t>
            </a:r>
            <a:r>
              <a:rPr lang="es-ES" dirty="0"/>
              <a:t> solo/a en una fiesta y llegó alguien que te pareció simpático/a y que también está solo/a.</a:t>
            </a:r>
          </a:p>
          <a:p>
            <a:pPr algn="just"/>
            <a:endParaRPr lang="es-CL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BEAF683-463E-4C9B-B9E8-C65AC96A6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30310"/>
              </p:ext>
            </p:extLst>
          </p:nvPr>
        </p:nvGraphicFramePr>
        <p:xfrm>
          <a:off x="1709531" y="3557619"/>
          <a:ext cx="819867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339">
                  <a:extLst>
                    <a:ext uri="{9D8B030D-6E8A-4147-A177-3AD203B41FA5}">
                      <a16:colId xmlns:a16="http://schemas.microsoft.com/office/drawing/2014/main" val="4216148921"/>
                    </a:ext>
                  </a:extLst>
                </a:gridCol>
                <a:gridCol w="4099339">
                  <a:extLst>
                    <a:ext uri="{9D8B030D-6E8A-4147-A177-3AD203B41FA5}">
                      <a16:colId xmlns:a16="http://schemas.microsoft.com/office/drawing/2014/main" val="2281407452"/>
                    </a:ext>
                  </a:extLst>
                </a:gridCol>
              </a:tblGrid>
              <a:tr h="145038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INICIO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b="1" dirty="0">
                          <a:solidFill>
                            <a:schemeClr val="tx1"/>
                          </a:solidFill>
                        </a:rPr>
                        <a:t>¿</a:t>
                      </a:r>
                      <a:r>
                        <a:rPr lang="es-CL" sz="1800" b="1" dirty="0">
                          <a:solidFill>
                            <a:schemeClr val="tx1"/>
                          </a:solidFill>
                        </a:rPr>
                        <a:t>Hola, cómo estás? Me llamo Claudia</a:t>
                      </a:r>
                    </a:p>
                    <a:p>
                      <a:r>
                        <a:rPr lang="es-CL" sz="1800" b="1" dirty="0">
                          <a:solidFill>
                            <a:schemeClr val="tx1"/>
                          </a:solidFill>
                        </a:rPr>
                        <a:t>¿Quiéres una bebida?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812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MANTENIMIENTO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Me gusta mucho escuchar música, el reggaetón no es de mi agrado, pero a veces la escucho para bailar</a:t>
                      </a:r>
                      <a:r>
                        <a:rPr lang="es-CL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332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FINALIZACION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Estoy entretenida conversando contigo, pero ya es tarde, ¿nos vemos otro día?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607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2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</a:t>
            </a:r>
            <a:r>
              <a:rPr lang="es-ES" dirty="0"/>
              <a:t>contestar las preguntas </a:t>
            </a:r>
            <a:r>
              <a:rPr lang="es-ES" sz="2400" dirty="0"/>
              <a:t> en tu cuaderno  con los pasos señalados. Siempre debes estar supervisado por tu familia. Debes enviar </a:t>
            </a:r>
            <a:r>
              <a:rPr lang="es-ES" dirty="0"/>
              <a:t>en una foto las respuestas al grupo de WhatsApp</a:t>
            </a:r>
            <a:endParaRPr lang="es-ES" sz="2400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580" y="3950586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42636-4DA9-46F9-ACA9-7B12870E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sz="3600" b="1" dirty="0">
                <a:solidFill>
                  <a:srgbClr val="FF0000"/>
                </a:solidFill>
              </a:rPr>
              <a:t>Te encuentras en la micro con un/a niño/a de tu barrio, al que hace tiempo quieres conocer.</a:t>
            </a:r>
            <a:br>
              <a:rPr lang="es-ES" dirty="0"/>
            </a:b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8E17C8D-BA2B-40B3-B60F-36E81CFBD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099061"/>
              </p:ext>
            </p:extLst>
          </p:nvPr>
        </p:nvGraphicFramePr>
        <p:xfrm>
          <a:off x="1318591" y="2557463"/>
          <a:ext cx="9601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626377936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536066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INICIO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01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MANTENIMIENTO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/>
                        <a:t>FINALIZACION 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207557"/>
                  </a:ext>
                </a:extLst>
              </a:tr>
            </a:tbl>
          </a:graphicData>
        </a:graphic>
      </p:graphicFrame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7B97F7FC-1B58-465E-B465-B9FBF6F80C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099061"/>
              </p:ext>
            </p:extLst>
          </p:nvPr>
        </p:nvGraphicFramePr>
        <p:xfrm>
          <a:off x="1305343" y="2557463"/>
          <a:ext cx="9601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626377936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536066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INICIO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01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MANTENIMIENTO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/>
                        <a:t>FINALIZACION 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20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99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03573-00CF-4B1D-A131-AC97F412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dirty="0"/>
              <a:t> </a:t>
            </a:r>
            <a:r>
              <a:rPr lang="es-ES" b="1" dirty="0" err="1">
                <a:solidFill>
                  <a:srgbClr val="FF0000"/>
                </a:solidFill>
              </a:rPr>
              <a:t>Acércarte</a:t>
            </a:r>
            <a:r>
              <a:rPr lang="es-ES" b="1" dirty="0">
                <a:solidFill>
                  <a:srgbClr val="FF0000"/>
                </a:solidFill>
              </a:rPr>
              <a:t> en el recreo a un grupo de compañeros/as que ya están conversando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6CB3F4-0FCD-4676-9B7B-15AE4D19C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D4F098F-9F9E-4EFF-8461-DC4431D1A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75789"/>
              </p:ext>
            </p:extLst>
          </p:nvPr>
        </p:nvGraphicFramePr>
        <p:xfrm>
          <a:off x="1833217" y="2872740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768348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75837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INICIO</a:t>
                      </a:r>
                    </a:p>
                    <a:p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847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/>
                        <a:t>MANTENIMIENTO</a:t>
                      </a:r>
                    </a:p>
                    <a:p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45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/>
                        <a:t>FINALIZACIÓN </a:t>
                      </a:r>
                    </a:p>
                    <a:p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069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56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3D211-D8B8-438C-A3FF-C82400E6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ES" sz="3600" b="1" dirty="0">
                <a:solidFill>
                  <a:srgbClr val="FF0000"/>
                </a:solidFill>
              </a:rPr>
            </a:br>
            <a:r>
              <a:rPr lang="es-ES" sz="3600" b="1" dirty="0">
                <a:solidFill>
                  <a:srgbClr val="FF0000"/>
                </a:solidFill>
              </a:rPr>
              <a:t>Llegó un/a compañero/a nuevo/a </a:t>
            </a:r>
            <a:r>
              <a:rPr lang="es-ES" sz="3600" b="1" dirty="0" err="1">
                <a:solidFill>
                  <a:srgbClr val="FF0000"/>
                </a:solidFill>
              </a:rPr>
              <a:t>a</a:t>
            </a:r>
            <a:r>
              <a:rPr lang="es-ES" sz="3600" b="1" dirty="0">
                <a:solidFill>
                  <a:srgbClr val="FF0000"/>
                </a:solidFill>
              </a:rPr>
              <a:t> la clase y lo sentaron al lado tuyo.</a:t>
            </a:r>
            <a:br>
              <a:rPr lang="es-ES" sz="3600" b="1" dirty="0">
                <a:solidFill>
                  <a:srgbClr val="FF0000"/>
                </a:solidFill>
              </a:rPr>
            </a:br>
            <a:endParaRPr lang="es-CL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8F8B690-4523-41D5-885D-636D9ACCF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7620"/>
              </p:ext>
            </p:extLst>
          </p:nvPr>
        </p:nvGraphicFramePr>
        <p:xfrm>
          <a:off x="1295400" y="2557463"/>
          <a:ext cx="96012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71931874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338222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INICIO</a:t>
                      </a:r>
                    </a:p>
                    <a:p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18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MANTENIMIENTO</a:t>
                      </a:r>
                    </a:p>
                    <a:p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50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FINALIZACION </a:t>
                      </a:r>
                    </a:p>
                    <a:p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003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15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7CE53-0E37-4916-9775-D6AB9DD4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RESUMEN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1D4AE7-2264-4910-A094-DEE4BF5B5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 Muchas personas son tímidas y se sienten incómodas en algunas situaciones sociales.</a:t>
            </a:r>
          </a:p>
          <a:p>
            <a:r>
              <a:rPr lang="es-ES" dirty="0"/>
              <a:t> La conversación es lo más importante en las relaciones sociales. Ésta se puede aprender a iniciar, mantener y finalizar de modo que sean positivas, para que las personas se sientan gratas y puedan superar la timidez. </a:t>
            </a:r>
          </a:p>
          <a:p>
            <a:r>
              <a:rPr lang="es-ES" dirty="0"/>
              <a:t>La ansiedad que producen los contactos sociales también puede superarse practicando técnicas de relajación.</a:t>
            </a:r>
          </a:p>
          <a:p>
            <a:r>
              <a:rPr lang="es-ES" dirty="0"/>
              <a:t>Lo más importante es conocerse, valorarse y quererse.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447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/>
              <a:t>Identificar técnicas  que favorezcan la vida social y el bienestar en el plano personal observando presentación en </a:t>
            </a:r>
            <a:r>
              <a:rPr lang="es-ES" sz="3600" dirty="0" err="1"/>
              <a:t>Power</a:t>
            </a:r>
            <a:r>
              <a:rPr lang="es-ES" sz="3600" dirty="0"/>
              <a:t> Point y siguiendo estrategias entregadas </a:t>
            </a:r>
            <a:r>
              <a:rPr lang="es-ES" sz="3600"/>
              <a:t>paso a paso</a:t>
            </a:r>
            <a:r>
              <a:rPr lang="es-ES" sz="3600" dirty="0"/>
              <a:t>.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¿Qué necesito saber?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A387D78-4C69-4031-84AA-960AAF74C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13" y="2761525"/>
            <a:ext cx="1743342" cy="2909750"/>
          </a:xfrm>
          <a:prstGeom prst="rect">
            <a:avLst/>
          </a:prstGeom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C96C6F9C-C198-4DA8-8AF4-7E45B7C61173}"/>
              </a:ext>
            </a:extLst>
          </p:cNvPr>
          <p:cNvSpPr/>
          <p:nvPr/>
        </p:nvSpPr>
        <p:spPr>
          <a:xfrm>
            <a:off x="4289462" y="1484486"/>
            <a:ext cx="4492487" cy="2319130"/>
          </a:xfrm>
          <a:prstGeom prst="wedgeEllipseCallout">
            <a:avLst>
              <a:gd name="adj1" fmla="val -28208"/>
              <a:gd name="adj2" fmla="val 853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525C567B-3D34-4130-AE75-9E4206EEDC35}"/>
              </a:ext>
            </a:extLst>
          </p:cNvPr>
          <p:cNvSpPr/>
          <p:nvPr/>
        </p:nvSpPr>
        <p:spPr>
          <a:xfrm>
            <a:off x="5215191" y="2683253"/>
            <a:ext cx="4492487" cy="2769462"/>
          </a:xfrm>
          <a:prstGeom prst="wedgeEllipseCallout">
            <a:avLst>
              <a:gd name="adj1" fmla="val -76293"/>
              <a:gd name="adj2" fmla="val -8684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</a:t>
            </a:r>
            <a:r>
              <a:rPr lang="es-CL" sz="2000" dirty="0">
                <a:solidFill>
                  <a:srgbClr val="FF0000"/>
                </a:solidFill>
              </a:rPr>
              <a:t>IDENTIFICAR</a:t>
            </a:r>
            <a:r>
              <a:rPr lang="es-CL" sz="2000" dirty="0"/>
              <a:t> y que entendemos por  </a:t>
            </a:r>
            <a:r>
              <a:rPr lang="es-CL" sz="2000" dirty="0">
                <a:solidFill>
                  <a:srgbClr val="FF0000"/>
                </a:solidFill>
              </a:rPr>
              <a:t>VIDA SOCIAL.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IDENTIFICAR?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Demostrar o reconocer la identidad (de una cosa) con otra; demostrarse una cosa igual a otra. Reconocer que (una persona o cosa) es la misma que se busca o se supone.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¿QUÉ ES VIDA SOCIAL?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sz="3200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E1CCD86-7255-405B-BCA8-4E4B2320EEAF}"/>
              </a:ext>
            </a:extLst>
          </p:cNvPr>
          <p:cNvSpPr/>
          <p:nvPr/>
        </p:nvSpPr>
        <p:spPr>
          <a:xfrm>
            <a:off x="1696278" y="2663687"/>
            <a:ext cx="9024731" cy="3212181"/>
          </a:xfrm>
          <a:prstGeom prst="roundRect">
            <a:avLst/>
          </a:prstGeom>
          <a:ln w="38100">
            <a:solidFill>
              <a:schemeClr val="tx2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dirty="0"/>
              <a:t>Vivimos en sociedad, es decir, estamos en permanente relación con otros: estas son las relaciones sociales. A medida que crecemos, el grupo social se amplía (ya no es sólo la familia o los compañeros/as de colegio), es necesario ir conociendo y relacionándose con más gente. Muchas veces este aprendizaje social de abrirse a personas o grupos nuevos, nos genera inseguridad (timidez), nerviosismo o ansiedad.</a:t>
            </a:r>
          </a:p>
        </p:txBody>
      </p:sp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94DEAD-16A4-4848-AA5A-D0332725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171" y="982132"/>
            <a:ext cx="9743658" cy="4893736"/>
          </a:xfrm>
        </p:spPr>
        <p:txBody>
          <a:bodyPr/>
          <a:lstStyle/>
          <a:p>
            <a:pPr algn="just"/>
            <a:r>
              <a:rPr lang="es-ES" dirty="0"/>
              <a:t>Las personas que tienen dificultades para relacionarse con otros tienden a aislarse, evitan el conocer a otras personas y les cuesta mucho hablar con los demás. Son personas tímidas.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 posible aprender destrezas o habilidades sociales que nos faciliten el contacto con otros y superar la timidez.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conversación es lo más importante en las relaciones sociales y se puede aprender a iniciar, mantener y finalizar conversaciones para que éstas sean positivas y las personas se sientan gratas. 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509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B2628FB-9683-466C-8452-EF386BAF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sz="3600" b="1" dirty="0"/>
              <a:t>PARA HACER CORRECTAMENTE UNA CONVERSACION PODEMOS GUIARNOS POR LOS SIGUIENTES PASOS:</a:t>
            </a:r>
            <a:endParaRPr lang="es-CL" sz="3600" b="1" dirty="0"/>
          </a:p>
        </p:txBody>
      </p:sp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DCCFFE9-2DC6-458A-A2B5-2DD8743D3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87" t="16782" r="27095" b="16915"/>
          <a:stretch/>
        </p:blipFill>
        <p:spPr>
          <a:xfrm>
            <a:off x="3352800" y="2478157"/>
            <a:ext cx="4638261" cy="354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4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br>
              <a:rPr lang="es-ES" sz="2400" dirty="0"/>
            </a:br>
            <a:br>
              <a:rPr lang="es-ES" sz="2400" dirty="0"/>
            </a:br>
            <a:r>
              <a:rPr lang="es-ES" sz="3200" b="1" dirty="0">
                <a:solidFill>
                  <a:srgbClr val="FF0000"/>
                </a:solidFill>
              </a:rPr>
              <a:t>PASO1 INICIO DE UNA CONVERSACIÓN</a:t>
            </a:r>
            <a:br>
              <a:rPr lang="es-ES" sz="2400" dirty="0"/>
            </a:br>
            <a:r>
              <a:rPr lang="es-ES" sz="2400" dirty="0"/>
              <a:t>Iniciar una conversación puede hacerse de dos maneras: empezar a hablar con alguien, o, introducirse en una conversación ya iniciada.</a:t>
            </a:r>
            <a:br>
              <a:rPr lang="es-ES" sz="2400" dirty="0"/>
            </a:br>
            <a:br>
              <a:rPr lang="es-ES" sz="2400" dirty="0"/>
            </a:br>
            <a:endParaRPr lang="es-CL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800" b="1" dirty="0">
                <a:solidFill>
                  <a:srgbClr val="0070C0"/>
                </a:solidFill>
              </a:rPr>
              <a:t>Para empezar a hablar con alguien, se sugiere: </a:t>
            </a:r>
          </a:p>
          <a:p>
            <a:r>
              <a:rPr lang="es-ES" sz="3200" dirty="0"/>
              <a:t>• Elige a alguien que te parezca amistoso/a, que esté solo/a, que te sonría.</a:t>
            </a:r>
          </a:p>
          <a:p>
            <a:r>
              <a:rPr lang="es-ES" sz="3200" dirty="0">
                <a:solidFill>
                  <a:schemeClr val="tx1"/>
                </a:solidFill>
              </a:rPr>
              <a:t>1.- Saluda y preséntate.  </a:t>
            </a:r>
          </a:p>
          <a:p>
            <a:endParaRPr lang="es-ES" sz="3200" dirty="0"/>
          </a:p>
          <a:p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537</TotalTime>
  <Words>890</Words>
  <Application>Microsoft Office PowerPoint</Application>
  <PresentationFormat>Panorámica</PresentationFormat>
  <Paragraphs>77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Orgánico</vt:lpstr>
      <vt:lpstr>ORIENTACION</vt:lpstr>
      <vt:lpstr>INSTRUCCIONES</vt:lpstr>
      <vt:lpstr>OBJETIVO DE LA CLASE</vt:lpstr>
      <vt:lpstr>¿Qué necesito saber?</vt:lpstr>
      <vt:lpstr>¿QUÉ ES IDENTIFICAR?</vt:lpstr>
      <vt:lpstr>¿QUÉ ES VIDA SOCIAL?</vt:lpstr>
      <vt:lpstr>Presentación de PowerPoint</vt:lpstr>
      <vt:lpstr>PARA HACER CORRECTAMENTE UNA CONVERSACION PODEMOS GUIARNOS POR LOS SIGUIENTES PASOS:</vt:lpstr>
      <vt:lpstr>  PASO1 INICIO DE UNA CONVERSACIÓN Iniciar una conversación puede hacerse de dos maneras: empezar a hablar con alguien, o, introducirse en una conversación ya iniciada.  </vt:lpstr>
      <vt:lpstr>Presentación de PowerPoint</vt:lpstr>
      <vt:lpstr>Para introducirse en una conversación ya iniciada:</vt:lpstr>
      <vt:lpstr>.</vt:lpstr>
      <vt:lpstr>PASO 2 MANTENIMIENTO DE UNA CONVERSACION </vt:lpstr>
      <vt:lpstr>PASO 3 FINALIZACION DE UNA CONVERSACION.</vt:lpstr>
      <vt:lpstr> Utilizando lo visto anteriormente (Pasos de una conversación), escribe lo que harías en las siguientes  situaciones: </vt:lpstr>
      <vt:lpstr>¡A trabajar!</vt:lpstr>
      <vt:lpstr>Te encuentras en la micro con un/a niño/a de tu barrio, al que hace tiempo quieres conocer. </vt:lpstr>
      <vt:lpstr> Acércarte en el recreo a un grupo de compañeros/as que ya están conversando</vt:lpstr>
      <vt:lpstr> Llegó un/a compañero/a nuevo/a a la clase y lo sentaron al lado tuyo. </vt:lpstr>
      <vt:lpstr>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Jorge y Brenda</cp:lastModifiedBy>
  <cp:revision>51</cp:revision>
  <dcterms:created xsi:type="dcterms:W3CDTF">2020-06-26T00:27:53Z</dcterms:created>
  <dcterms:modified xsi:type="dcterms:W3CDTF">2020-07-09T19:27:40Z</dcterms:modified>
</cp:coreProperties>
</file>