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00A6ABDF-3806-4582-BFBF-167775553795}"/>
    <pc:docChg chg="modSld">
      <pc:chgData name="Maria Fernanda Fernández Jeldres" userId="f72a2080b848b7c4" providerId="LiveId" clId="{00A6ABDF-3806-4582-BFBF-167775553795}" dt="2020-09-30T19:40:43.009" v="135" actId="20577"/>
      <pc:docMkLst>
        <pc:docMk/>
      </pc:docMkLst>
      <pc:sldChg chg="addSp modSp mod">
        <pc:chgData name="Maria Fernanda Fernández Jeldres" userId="f72a2080b848b7c4" providerId="LiveId" clId="{00A6ABDF-3806-4582-BFBF-167775553795}" dt="2020-09-30T19:39:55.639" v="42" actId="20577"/>
        <pc:sldMkLst>
          <pc:docMk/>
          <pc:sldMk cId="1339300773" sldId="256"/>
        </pc:sldMkLst>
        <pc:spChg chg="mod">
          <ac:chgData name="Maria Fernanda Fernández Jeldres" userId="f72a2080b848b7c4" providerId="LiveId" clId="{00A6ABDF-3806-4582-BFBF-167775553795}" dt="2020-09-30T19:39:55.639" v="42" actId="20577"/>
          <ac:spMkLst>
            <pc:docMk/>
            <pc:sldMk cId="1339300773" sldId="256"/>
            <ac:spMk id="3" creationId="{D305BF90-DC68-43BA-8BDA-45F7EE4C7B1E}"/>
          </ac:spMkLst>
        </pc:spChg>
        <pc:picChg chg="add">
          <ac:chgData name="Maria Fernanda Fernández Jeldres" userId="f72a2080b848b7c4" providerId="LiveId" clId="{00A6ABDF-3806-4582-BFBF-167775553795}" dt="2020-09-30T19:39:46.474" v="0" actId="22"/>
          <ac:picMkLst>
            <pc:docMk/>
            <pc:sldMk cId="1339300773" sldId="256"/>
            <ac:picMk id="5" creationId="{AC58B42C-A3F2-4954-98D2-0EF6999DC739}"/>
          </ac:picMkLst>
        </pc:picChg>
      </pc:sldChg>
      <pc:sldChg chg="modSp mod">
        <pc:chgData name="Maria Fernanda Fernández Jeldres" userId="f72a2080b848b7c4" providerId="LiveId" clId="{00A6ABDF-3806-4582-BFBF-167775553795}" dt="2020-09-30T19:40:43.009" v="135" actId="20577"/>
        <pc:sldMkLst>
          <pc:docMk/>
          <pc:sldMk cId="708641982" sldId="257"/>
        </pc:sldMkLst>
        <pc:spChg chg="mod">
          <ac:chgData name="Maria Fernanda Fernández Jeldres" userId="f72a2080b848b7c4" providerId="LiveId" clId="{00A6ABDF-3806-4582-BFBF-167775553795}" dt="2020-09-30T19:40:32.521" v="85" actId="20577"/>
          <ac:spMkLst>
            <pc:docMk/>
            <pc:sldMk cId="708641982" sldId="257"/>
            <ac:spMk id="2" creationId="{3A478B1E-0CC0-4F92-8618-E9C76C3B2A49}"/>
          </ac:spMkLst>
        </pc:spChg>
        <pc:spChg chg="mod">
          <ac:chgData name="Maria Fernanda Fernández Jeldres" userId="f72a2080b848b7c4" providerId="LiveId" clId="{00A6ABDF-3806-4582-BFBF-167775553795}" dt="2020-09-30T19:40:43.009" v="135" actId="20577"/>
          <ac:spMkLst>
            <pc:docMk/>
            <pc:sldMk cId="708641982" sldId="257"/>
            <ac:spMk id="3" creationId="{25627E83-6D4F-48BD-9D8C-9D1D73030A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7A2C-3B11-487C-820F-6D4D9B58CDB5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9C0E-C456-4180-9DB9-F516F85AB6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70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45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37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34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637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2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53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571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88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35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3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67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7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327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0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410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2D01-9134-4910-B4BB-4B902E2B95F4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0F47E2-7090-4C05-9EF3-7BBD6F855C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7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59AE9A-EE88-4B5D-8CF8-4D7B55DE4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7TH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305BF90-DC68-43BA-8BDA-45F7EE4C7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MISS: MARIA FERNANDA FERNÁNDEZ JELDRES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58B42C-A3F2-4954-98D2-0EF6999D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90" y="1167188"/>
            <a:ext cx="207282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EF7807-D96C-4F0F-8AE2-890ED28E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READ THIS SANDWICH RECIPE, PAY ATTENTION TO THE SEQUENCE ADVERBS.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0CDCB398-B734-427A-9970-DAACE5B27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57" y="2133599"/>
            <a:ext cx="8454885" cy="4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09CE84-570B-49E5-93B0-5A09684A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READ THIS SANDWICH RECIPE, PAY ATTENTION TO THE SEQUENCE ADVERBS.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F125540-148E-4894-BE7C-ADA73359F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33599"/>
            <a:ext cx="8671423" cy="45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4FE788-3D6F-4C78-86DC-3281A7F2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 YOU HAVE ANY QUESTION ABOUT THE PREPOSITIONS OF PLACE?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C04AB2C-6F7E-4614-A2FB-582BB0D4E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25" y="1806098"/>
            <a:ext cx="4775068" cy="44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1A9A8-7D8E-4FAC-BC3D-5E49FCE1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NOW LET’S SEE THE WORKSHEET.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FEB1F7-AAF5-44A2-801C-890B5B90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105" y="2182714"/>
            <a:ext cx="4381500" cy="3286125"/>
          </a:xfrm>
          <a:prstGeom prst="rect">
            <a:avLst/>
          </a:prstGeom>
        </p:spPr>
      </p:pic>
      <p:pic>
        <p:nvPicPr>
          <p:cNvPr id="6" name="Imagen 5" descr="31140465-personaje-de-dibujos-animados-de-lápiz-apunta">
            <a:extLst>
              <a:ext uri="{FF2B5EF4-FFF2-40B4-BE49-F238E27FC236}">
                <a16:creationId xmlns:a16="http://schemas.microsoft.com/office/drawing/2014/main" xmlns="" id="{ED8D75DD-E760-4426-AA2E-F45BB51BA5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2349426" y="2182714"/>
            <a:ext cx="2619527" cy="363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478B1E-0CC0-4F92-8618-E9C76C3B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IDENTIFY SEQUENCE ADVERBS IN A RECIPE.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5627E83-6D4F-48BD-9D8C-9D1D7303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OBJETIVO: IDENTIFICAR ADVERBIOS DE SECUENCIA EN UNA RECETA.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WHAT VERBS RELATED TO A RECIPE DO YOU REMEMBER?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4248BD5-F7B5-424B-8089-3E2D0D0E4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9043574" y="3887159"/>
            <a:ext cx="208597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780D1-FB20-432F-8812-D1F644AC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SEQUENCE ADVERBS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C1E83E-3406-44F3-99B4-0ECFFBF2B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use adverbs of sequence to describe the order in which things happen. We often use adverbs of sequence to tell a story, write a recipe, or give directions.</a:t>
            </a:r>
            <a:endParaRPr lang="es-CL" sz="2000" dirty="0"/>
          </a:p>
        </p:txBody>
      </p:sp>
      <p:pic>
        <p:nvPicPr>
          <p:cNvPr id="5" name="Imagen 4" descr="31140465-personaje-de-dibujos-animados-de-lápiz-apunta">
            <a:extLst>
              <a:ext uri="{FF2B5EF4-FFF2-40B4-BE49-F238E27FC236}">
                <a16:creationId xmlns:a16="http://schemas.microsoft.com/office/drawing/2014/main" xmlns="" id="{03103B37-9F21-4916-B9B3-111BD872A6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4271039" y="4022411"/>
            <a:ext cx="1427396" cy="20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ube 5">
            <a:extLst>
              <a:ext uri="{FF2B5EF4-FFF2-40B4-BE49-F238E27FC236}">
                <a16:creationId xmlns:a16="http://schemas.microsoft.com/office/drawing/2014/main" xmlns="" id="{6F147C69-01C0-4174-8065-2BBCB7D0A9F2}"/>
              </a:ext>
            </a:extLst>
          </p:cNvPr>
          <p:cNvSpPr/>
          <p:nvPr/>
        </p:nvSpPr>
        <p:spPr>
          <a:xfrm>
            <a:off x="6096000" y="3803375"/>
            <a:ext cx="4614203" cy="19401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LET’S SEE THE SEQUENCE ADVERBS THAT WE’LL LEARN!</a:t>
            </a:r>
          </a:p>
        </p:txBody>
      </p:sp>
    </p:spTree>
    <p:extLst>
      <p:ext uri="{BB962C8B-B14F-4D97-AF65-F5344CB8AC3E}">
        <p14:creationId xmlns:p14="http://schemas.microsoft.com/office/powerpoint/2010/main" val="155459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33F09D-18D5-47C0-AE51-5AC560E0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SEQUENCE ADVERBS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19412732-C2F9-41E3-82B3-9202D7B0D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75561"/>
              </p:ext>
            </p:extLst>
          </p:nvPr>
        </p:nvGraphicFramePr>
        <p:xfrm>
          <a:off x="2589213" y="2133600"/>
          <a:ext cx="8915400" cy="360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56511026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54944570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1605770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SEQUENCE ADVERB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PRONUNCIATON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923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PRIMERO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FIRST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79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SEGUNDO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SEKOND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37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LUEGO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194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BIFOR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12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DESPÚES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590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SIGUIENTE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867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FINALLY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FINALMENTE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FAINALI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95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6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552D63-8E95-438F-B84E-4140880C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SEE AN EXAMPLE</a:t>
            </a:r>
          </a:p>
        </p:txBody>
      </p:sp>
      <p:pic>
        <p:nvPicPr>
          <p:cNvPr id="1026" name="Picture 2" descr="Sequencing events using sequence adverbs | Sequence of events worksheets,  Sequencing words, Sequence of events">
            <a:extLst>
              <a:ext uri="{FF2B5EF4-FFF2-40B4-BE49-F238E27FC236}">
                <a16:creationId xmlns:a16="http://schemas.microsoft.com/office/drawing/2014/main" xmlns="" id="{041CE093-1BB2-4559-B7C1-3EB5B16249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905000"/>
            <a:ext cx="8309537" cy="45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7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17FA5-68C7-4D95-A85C-3EE0627F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ANOTHER EXAMPLE</a:t>
            </a:r>
          </a:p>
        </p:txBody>
      </p:sp>
      <p:pic>
        <p:nvPicPr>
          <p:cNvPr id="2050" name="Picture 2" descr="Primary Longman Express - ppt video online download">
            <a:extLst>
              <a:ext uri="{FF2B5EF4-FFF2-40B4-BE49-F238E27FC236}">
                <a16:creationId xmlns:a16="http://schemas.microsoft.com/office/drawing/2014/main" xmlns="" id="{5E9FBA6A-227E-41F4-BDB9-4D55F2391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3029385" y="1416147"/>
            <a:ext cx="7549520" cy="50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4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1F73F-0D1A-4631-9130-5A005BB0F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READ THIS SANDWICH RECIPE, PAY ATTENTION TO THE SEQUENCE ADVERBS.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FDDE8B-AD4A-4643-8397-DDB5C815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10E50E-A0FF-44AB-97F9-EBE7071D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37" y="2011680"/>
            <a:ext cx="940117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5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C8FF40-32FE-41EB-A852-F8C1BC26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READ THIS SANDWICH RECIPE, PAY ATTENTION TO THE SEQUENCE ADVERBS.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5C9CC1B-B6D9-4DA8-832D-8FE628BCB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696" y="1904999"/>
            <a:ext cx="8787916" cy="44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C0C271-0CFE-4AB5-B429-2ED56E50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READ THIS SANDWICH RECIPE, PAY ATTENTION TO THE SEQUENCE ADVERBS.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42987C9-3A98-463F-BE1B-6626E4496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722" y="2133600"/>
            <a:ext cx="8415129" cy="44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801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198</Words>
  <Application>Microsoft Office PowerPoint</Application>
  <PresentationFormat>Panorámica</PresentationFormat>
  <Paragraphs>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Espiral</vt:lpstr>
      <vt:lpstr>ENGLISH 7TH GRADE</vt:lpstr>
      <vt:lpstr>OBJECTIVE: TO IDENTIFY SEQUENCE ADVERBS IN A RECIPE. </vt:lpstr>
      <vt:lpstr>SEQUENCE ADVERBS</vt:lpstr>
      <vt:lpstr>SEQUENCE ADVERBS</vt:lpstr>
      <vt:lpstr>LET’S SEE AN EXAMPLE</vt:lpstr>
      <vt:lpstr>ANOTHER EXAMPLE</vt:lpstr>
      <vt:lpstr>LET’S READ THIS SANDWICH RECIPE, PAY ATTENTION TO THE SEQUENCE ADVERBS.</vt:lpstr>
      <vt:lpstr>LET’S READ THIS SANDWICH RECIPE, PAY ATTENTION TO THE SEQUENCE ADVERBS.</vt:lpstr>
      <vt:lpstr>LET’S READ THIS SANDWICH RECIPE, PAY ATTENTION TO THE SEQUENCE ADVERBS.</vt:lpstr>
      <vt:lpstr>LET’S READ THIS SANDWICH RECIPE, PAY ATTENTION TO THE SEQUENCE ADVERBS.</vt:lpstr>
      <vt:lpstr>LET’S READ THIS SANDWICH RECIPE, PAY ATTENTION TO THE SEQUENCE ADVERBS.</vt:lpstr>
      <vt:lpstr>DO YOU HAVE ANY QUESTION ABOUT THE PREPOSITIONS OF PLACE? </vt:lpstr>
      <vt:lpstr>NOW LET’S SEE THE WORKSHEET.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7TH GRADE</dc:title>
  <dc:creator>Maria Fernanda Fernández Jeldres</dc:creator>
  <cp:lastModifiedBy>HP</cp:lastModifiedBy>
  <cp:revision>4</cp:revision>
  <cp:lastPrinted>2020-10-05T14:09:52Z</cp:lastPrinted>
  <dcterms:created xsi:type="dcterms:W3CDTF">2020-09-29T20:21:06Z</dcterms:created>
  <dcterms:modified xsi:type="dcterms:W3CDTF">2020-10-05T14:10:01Z</dcterms:modified>
</cp:coreProperties>
</file>