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78" r:id="rId2"/>
    <p:sldId id="286" r:id="rId3"/>
    <p:sldId id="288" r:id="rId4"/>
    <p:sldId id="294" r:id="rId5"/>
    <p:sldId id="340" r:id="rId6"/>
    <p:sldId id="406" r:id="rId7"/>
    <p:sldId id="402" r:id="rId8"/>
    <p:sldId id="341" r:id="rId9"/>
    <p:sldId id="342" r:id="rId10"/>
    <p:sldId id="346" r:id="rId11"/>
    <p:sldId id="347" r:id="rId12"/>
    <p:sldId id="351" r:id="rId13"/>
    <p:sldId id="348" r:id="rId14"/>
    <p:sldId id="349" r:id="rId15"/>
    <p:sldId id="352" r:id="rId16"/>
    <p:sldId id="353" r:id="rId17"/>
    <p:sldId id="350" r:id="rId18"/>
    <p:sldId id="396" r:id="rId19"/>
    <p:sldId id="397" r:id="rId20"/>
    <p:sldId id="403" r:id="rId21"/>
    <p:sldId id="354" r:id="rId22"/>
    <p:sldId id="355" r:id="rId23"/>
    <p:sldId id="356" r:id="rId24"/>
    <p:sldId id="357" r:id="rId25"/>
    <p:sldId id="358" r:id="rId26"/>
    <p:sldId id="359" r:id="rId27"/>
    <p:sldId id="360" r:id="rId28"/>
    <p:sldId id="361" r:id="rId29"/>
    <p:sldId id="362" r:id="rId30"/>
    <p:sldId id="363" r:id="rId31"/>
    <p:sldId id="364" r:id="rId32"/>
    <p:sldId id="400" r:id="rId33"/>
    <p:sldId id="401" r:id="rId34"/>
    <p:sldId id="404" r:id="rId35"/>
    <p:sldId id="365" r:id="rId36"/>
    <p:sldId id="366" r:id="rId37"/>
    <p:sldId id="367" r:id="rId38"/>
    <p:sldId id="368" r:id="rId39"/>
    <p:sldId id="369" r:id="rId40"/>
    <p:sldId id="370" r:id="rId41"/>
    <p:sldId id="371" r:id="rId42"/>
    <p:sldId id="372" r:id="rId43"/>
    <p:sldId id="373" r:id="rId44"/>
    <p:sldId id="374" r:id="rId45"/>
    <p:sldId id="375" r:id="rId46"/>
    <p:sldId id="398" r:id="rId47"/>
    <p:sldId id="399" r:id="rId48"/>
    <p:sldId id="405" r:id="rId49"/>
    <p:sldId id="376" r:id="rId50"/>
    <p:sldId id="377" r:id="rId51"/>
    <p:sldId id="378" r:id="rId52"/>
    <p:sldId id="379" r:id="rId53"/>
    <p:sldId id="380" r:id="rId54"/>
    <p:sldId id="381" r:id="rId55"/>
    <p:sldId id="382" r:id="rId56"/>
    <p:sldId id="383" r:id="rId57"/>
    <p:sldId id="384" r:id="rId58"/>
    <p:sldId id="385" r:id="rId59"/>
    <p:sldId id="386" r:id="rId60"/>
    <p:sldId id="387" r:id="rId61"/>
    <p:sldId id="388" r:id="rId62"/>
    <p:sldId id="389" r:id="rId63"/>
    <p:sldId id="390" r:id="rId64"/>
    <p:sldId id="391" r:id="rId65"/>
    <p:sldId id="392" r:id="rId66"/>
    <p:sldId id="393" r:id="rId67"/>
    <p:sldId id="394" r:id="rId68"/>
    <p:sldId id="395" r:id="rId69"/>
    <p:sldId id="315" r:id="rId70"/>
    <p:sldId id="339" r:id="rId71"/>
  </p:sldIdLst>
  <p:sldSz cx="9144000" cy="5143500" type="screen16x9"/>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79F97-50F8-4CD9-917D-28028AE5E9AB}" v="728" dt="2020-11-23T03:07:10.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94660"/>
  </p:normalViewPr>
  <p:slideViewPr>
    <p:cSldViewPr>
      <p:cViewPr varScale="1">
        <p:scale>
          <a:sx n="136" d="100"/>
          <a:sy n="136" d="100"/>
        </p:scale>
        <p:origin x="648" y="12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mpañía de Danza Sol de América" userId="fb2d1468578cd37f" providerId="LiveId" clId="{05B79F97-50F8-4CD9-917D-28028AE5E9AB}"/>
    <pc:docChg chg="undo custSel addSld delSld modSld sldOrd">
      <pc:chgData name="Compañía de Danza Sol de América" userId="fb2d1468578cd37f" providerId="LiveId" clId="{05B79F97-50F8-4CD9-917D-28028AE5E9AB}" dt="2020-11-23T12:54:42.880" v="7913" actId="20577"/>
      <pc:docMkLst>
        <pc:docMk/>
      </pc:docMkLst>
      <pc:sldChg chg="addSp delSp modSp mod ord">
        <pc:chgData name="Compañía de Danza Sol de América" userId="fb2d1468578cd37f" providerId="LiveId" clId="{05B79F97-50F8-4CD9-917D-28028AE5E9AB}" dt="2020-11-20T03:40:59.846" v="5085" actId="1076"/>
        <pc:sldMkLst>
          <pc:docMk/>
          <pc:sldMk cId="0" sldId="278"/>
        </pc:sldMkLst>
        <pc:spChg chg="mod">
          <ac:chgData name="Compañía de Danza Sol de América" userId="fb2d1468578cd37f" providerId="LiveId" clId="{05B79F97-50F8-4CD9-917D-28028AE5E9AB}" dt="2020-11-19T21:51:54.805" v="1695" actId="20577"/>
          <ac:spMkLst>
            <pc:docMk/>
            <pc:sldMk cId="0" sldId="278"/>
            <ac:spMk id="2" creationId="{00000000-0000-0000-0000-000000000000}"/>
          </ac:spMkLst>
        </pc:spChg>
        <pc:picChg chg="del">
          <ac:chgData name="Compañía de Danza Sol de América" userId="fb2d1468578cd37f" providerId="LiveId" clId="{05B79F97-50F8-4CD9-917D-28028AE5E9AB}" dt="2020-11-19T21:51:59.829" v="1698" actId="478"/>
          <ac:picMkLst>
            <pc:docMk/>
            <pc:sldMk cId="0" sldId="278"/>
            <ac:picMk id="5" creationId="{21D0E6A0-5ABD-4ACD-9EED-3F5982588A82}"/>
          </ac:picMkLst>
        </pc:picChg>
        <pc:picChg chg="del">
          <ac:chgData name="Compañía de Danza Sol de América" userId="fb2d1468578cd37f" providerId="LiveId" clId="{05B79F97-50F8-4CD9-917D-28028AE5E9AB}" dt="2020-11-19T21:51:58.762" v="1696" actId="478"/>
          <ac:picMkLst>
            <pc:docMk/>
            <pc:sldMk cId="0" sldId="278"/>
            <ac:picMk id="6" creationId="{A10EC449-4792-46C6-A03E-6EF6626A1637}"/>
          </ac:picMkLst>
        </pc:picChg>
        <pc:picChg chg="del">
          <ac:chgData name="Compañía de Danza Sol de América" userId="fb2d1468578cd37f" providerId="LiveId" clId="{05B79F97-50F8-4CD9-917D-28028AE5E9AB}" dt="2020-11-19T21:52:01.204" v="1700" actId="478"/>
          <ac:picMkLst>
            <pc:docMk/>
            <pc:sldMk cId="0" sldId="278"/>
            <ac:picMk id="12" creationId="{B3972F84-4B8D-428A-B629-0AF4F610F8B5}"/>
          </ac:picMkLst>
        </pc:picChg>
        <pc:picChg chg="del">
          <ac:chgData name="Compañía de Danza Sol de América" userId="fb2d1468578cd37f" providerId="LiveId" clId="{05B79F97-50F8-4CD9-917D-28028AE5E9AB}" dt="2020-11-19T21:52:00.533" v="1699" actId="478"/>
          <ac:picMkLst>
            <pc:docMk/>
            <pc:sldMk cId="0" sldId="278"/>
            <ac:picMk id="13" creationId="{FE620456-0120-4BF5-A2A2-1B93DF5D026D}"/>
          </ac:picMkLst>
        </pc:picChg>
        <pc:picChg chg="del">
          <ac:chgData name="Compañía de Danza Sol de América" userId="fb2d1468578cd37f" providerId="LiveId" clId="{05B79F97-50F8-4CD9-917D-28028AE5E9AB}" dt="2020-11-19T21:51:59.343" v="1697" actId="478"/>
          <ac:picMkLst>
            <pc:docMk/>
            <pc:sldMk cId="0" sldId="278"/>
            <ac:picMk id="14" creationId="{37BA0EF9-13ED-43E6-94AB-6474F32746BC}"/>
          </ac:picMkLst>
        </pc:picChg>
        <pc:picChg chg="add mod">
          <ac:chgData name="Compañía de Danza Sol de América" userId="fb2d1468578cd37f" providerId="LiveId" clId="{05B79F97-50F8-4CD9-917D-28028AE5E9AB}" dt="2020-11-20T03:39:01.106" v="5071" actId="1076"/>
          <ac:picMkLst>
            <pc:docMk/>
            <pc:sldMk cId="0" sldId="278"/>
            <ac:picMk id="15" creationId="{0B4EA3C8-6095-4FA7-80D4-48B1F529CCE8}"/>
          </ac:picMkLst>
        </pc:picChg>
        <pc:picChg chg="add mod">
          <ac:chgData name="Compañía de Danza Sol de América" userId="fb2d1468578cd37f" providerId="LiveId" clId="{05B79F97-50F8-4CD9-917D-28028AE5E9AB}" dt="2020-11-20T03:39:03.721" v="5072" actId="1076"/>
          <ac:picMkLst>
            <pc:docMk/>
            <pc:sldMk cId="0" sldId="278"/>
            <ac:picMk id="16" creationId="{DFC81F64-A77E-40AC-9AC8-04A0EEA4DE3B}"/>
          </ac:picMkLst>
        </pc:picChg>
        <pc:picChg chg="add mod">
          <ac:chgData name="Compañía de Danza Sol de América" userId="fb2d1468578cd37f" providerId="LiveId" clId="{05B79F97-50F8-4CD9-917D-28028AE5E9AB}" dt="2020-11-20T03:39:36.146" v="5075" actId="14100"/>
          <ac:picMkLst>
            <pc:docMk/>
            <pc:sldMk cId="0" sldId="278"/>
            <ac:picMk id="17" creationId="{9875A6D2-4015-4ED2-B93B-AA3018ACAEA1}"/>
          </ac:picMkLst>
        </pc:picChg>
        <pc:picChg chg="add mod">
          <ac:chgData name="Compañía de Danza Sol de América" userId="fb2d1468578cd37f" providerId="LiveId" clId="{05B79F97-50F8-4CD9-917D-28028AE5E9AB}" dt="2020-11-20T03:40:18.673" v="5081" actId="14100"/>
          <ac:picMkLst>
            <pc:docMk/>
            <pc:sldMk cId="0" sldId="278"/>
            <ac:picMk id="18" creationId="{EBE77F05-2C31-4F23-9C0D-79CCA0CC2CA2}"/>
          </ac:picMkLst>
        </pc:picChg>
        <pc:picChg chg="add mod">
          <ac:chgData name="Compañía de Danza Sol de América" userId="fb2d1468578cd37f" providerId="LiveId" clId="{05B79F97-50F8-4CD9-917D-28028AE5E9AB}" dt="2020-11-20T03:40:59.846" v="5085" actId="1076"/>
          <ac:picMkLst>
            <pc:docMk/>
            <pc:sldMk cId="0" sldId="278"/>
            <ac:picMk id="19" creationId="{CD5658DC-628D-4EFA-9014-DF9AF07D694D}"/>
          </ac:picMkLst>
        </pc:picChg>
      </pc:sldChg>
      <pc:sldChg chg="modSp mod">
        <pc:chgData name="Compañía de Danza Sol de América" userId="fb2d1468578cd37f" providerId="LiveId" clId="{05B79F97-50F8-4CD9-917D-28028AE5E9AB}" dt="2020-11-19T19:12:34.982" v="175" actId="20577"/>
        <pc:sldMkLst>
          <pc:docMk/>
          <pc:sldMk cId="0" sldId="286"/>
        </pc:sldMkLst>
        <pc:spChg chg="mod">
          <ac:chgData name="Compañía de Danza Sol de América" userId="fb2d1468578cd37f" providerId="LiveId" clId="{05B79F97-50F8-4CD9-917D-28028AE5E9AB}" dt="2020-11-19T19:12:34.982" v="175" actId="20577"/>
          <ac:spMkLst>
            <pc:docMk/>
            <pc:sldMk cId="0" sldId="286"/>
            <ac:spMk id="2" creationId="{00000000-0000-0000-0000-000000000000}"/>
          </ac:spMkLst>
        </pc:spChg>
      </pc:sldChg>
      <pc:sldChg chg="delSp modSp mod">
        <pc:chgData name="Compañía de Danza Sol de América" userId="fb2d1468578cd37f" providerId="LiveId" clId="{05B79F97-50F8-4CD9-917D-28028AE5E9AB}" dt="2020-11-19T19:12:15.435" v="132" actId="123"/>
        <pc:sldMkLst>
          <pc:docMk/>
          <pc:sldMk cId="0" sldId="288"/>
        </pc:sldMkLst>
        <pc:spChg chg="mod">
          <ac:chgData name="Compañía de Danza Sol de América" userId="fb2d1468578cd37f" providerId="LiveId" clId="{05B79F97-50F8-4CD9-917D-28028AE5E9AB}" dt="2020-11-19T19:12:15.435" v="132" actId="123"/>
          <ac:spMkLst>
            <pc:docMk/>
            <pc:sldMk cId="0" sldId="288"/>
            <ac:spMk id="2" creationId="{00000000-0000-0000-0000-000000000000}"/>
          </ac:spMkLst>
        </pc:spChg>
        <pc:picChg chg="del">
          <ac:chgData name="Compañía de Danza Sol de América" userId="fb2d1468578cd37f" providerId="LiveId" clId="{05B79F97-50F8-4CD9-917D-28028AE5E9AB}" dt="2020-11-19T19:11:02.411" v="1" actId="478"/>
          <ac:picMkLst>
            <pc:docMk/>
            <pc:sldMk cId="0" sldId="288"/>
            <ac:picMk id="28674" creationId="{00000000-0000-0000-0000-000000000000}"/>
          </ac:picMkLst>
        </pc:picChg>
        <pc:picChg chg="del">
          <ac:chgData name="Compañía de Danza Sol de América" userId="fb2d1468578cd37f" providerId="LiveId" clId="{05B79F97-50F8-4CD9-917D-28028AE5E9AB}" dt="2020-11-19T19:11:04.029" v="2" actId="478"/>
          <ac:picMkLst>
            <pc:docMk/>
            <pc:sldMk cId="0" sldId="288"/>
            <ac:picMk id="28676" creationId="{00000000-0000-0000-0000-000000000000}"/>
          </ac:picMkLst>
        </pc:picChg>
      </pc:sldChg>
      <pc:sldChg chg="modSp mod">
        <pc:chgData name="Compañía de Danza Sol de América" userId="fb2d1468578cd37f" providerId="LiveId" clId="{05B79F97-50F8-4CD9-917D-28028AE5E9AB}" dt="2020-11-19T19:33:03.854" v="189" actId="123"/>
        <pc:sldMkLst>
          <pc:docMk/>
          <pc:sldMk cId="0" sldId="294"/>
        </pc:sldMkLst>
        <pc:spChg chg="mod">
          <ac:chgData name="Compañía de Danza Sol de América" userId="fb2d1468578cd37f" providerId="LiveId" clId="{05B79F97-50F8-4CD9-917D-28028AE5E9AB}" dt="2020-11-19T19:33:03.854" v="189" actId="123"/>
          <ac:spMkLst>
            <pc:docMk/>
            <pc:sldMk cId="0" sldId="294"/>
            <ac:spMk id="2" creationId="{00000000-0000-0000-0000-000000000000}"/>
          </ac:spMkLst>
        </pc:spChg>
      </pc:sldChg>
      <pc:sldChg chg="del">
        <pc:chgData name="Compañía de Danza Sol de América" userId="fb2d1468578cd37f" providerId="LiveId" clId="{05B79F97-50F8-4CD9-917D-28028AE5E9AB}" dt="2020-11-19T19:10:56.091" v="0" actId="47"/>
        <pc:sldMkLst>
          <pc:docMk/>
          <pc:sldMk cId="2508527089" sldId="295"/>
        </pc:sldMkLst>
      </pc:sldChg>
      <pc:sldChg chg="del">
        <pc:chgData name="Compañía de Danza Sol de América" userId="fb2d1468578cd37f" providerId="LiveId" clId="{05B79F97-50F8-4CD9-917D-28028AE5E9AB}" dt="2020-11-19T19:10:56.091" v="0" actId="47"/>
        <pc:sldMkLst>
          <pc:docMk/>
          <pc:sldMk cId="1437421472" sldId="296"/>
        </pc:sldMkLst>
      </pc:sldChg>
      <pc:sldChg chg="del">
        <pc:chgData name="Compañía de Danza Sol de América" userId="fb2d1468578cd37f" providerId="LiveId" clId="{05B79F97-50F8-4CD9-917D-28028AE5E9AB}" dt="2020-11-19T19:10:56.091" v="0" actId="47"/>
        <pc:sldMkLst>
          <pc:docMk/>
          <pc:sldMk cId="3858809843" sldId="297"/>
        </pc:sldMkLst>
      </pc:sldChg>
      <pc:sldChg chg="del">
        <pc:chgData name="Compañía de Danza Sol de América" userId="fb2d1468578cd37f" providerId="LiveId" clId="{05B79F97-50F8-4CD9-917D-28028AE5E9AB}" dt="2020-11-19T19:10:56.091" v="0" actId="47"/>
        <pc:sldMkLst>
          <pc:docMk/>
          <pc:sldMk cId="2840107016" sldId="298"/>
        </pc:sldMkLst>
      </pc:sldChg>
      <pc:sldChg chg="del">
        <pc:chgData name="Compañía de Danza Sol de América" userId="fb2d1468578cd37f" providerId="LiveId" clId="{05B79F97-50F8-4CD9-917D-28028AE5E9AB}" dt="2020-11-19T19:10:56.091" v="0" actId="47"/>
        <pc:sldMkLst>
          <pc:docMk/>
          <pc:sldMk cId="1947624073" sldId="299"/>
        </pc:sldMkLst>
      </pc:sldChg>
      <pc:sldChg chg="del">
        <pc:chgData name="Compañía de Danza Sol de América" userId="fb2d1468578cd37f" providerId="LiveId" clId="{05B79F97-50F8-4CD9-917D-28028AE5E9AB}" dt="2020-11-19T19:10:56.091" v="0" actId="47"/>
        <pc:sldMkLst>
          <pc:docMk/>
          <pc:sldMk cId="2357518896" sldId="300"/>
        </pc:sldMkLst>
      </pc:sldChg>
      <pc:sldChg chg="del">
        <pc:chgData name="Compañía de Danza Sol de América" userId="fb2d1468578cd37f" providerId="LiveId" clId="{05B79F97-50F8-4CD9-917D-28028AE5E9AB}" dt="2020-11-19T19:10:56.091" v="0" actId="47"/>
        <pc:sldMkLst>
          <pc:docMk/>
          <pc:sldMk cId="421952676" sldId="301"/>
        </pc:sldMkLst>
      </pc:sldChg>
      <pc:sldChg chg="del">
        <pc:chgData name="Compañía de Danza Sol de América" userId="fb2d1468578cd37f" providerId="LiveId" clId="{05B79F97-50F8-4CD9-917D-28028AE5E9AB}" dt="2020-11-19T19:10:56.091" v="0" actId="47"/>
        <pc:sldMkLst>
          <pc:docMk/>
          <pc:sldMk cId="909800643" sldId="302"/>
        </pc:sldMkLst>
      </pc:sldChg>
      <pc:sldChg chg="del">
        <pc:chgData name="Compañía de Danza Sol de América" userId="fb2d1468578cd37f" providerId="LiveId" clId="{05B79F97-50F8-4CD9-917D-28028AE5E9AB}" dt="2020-11-19T19:10:56.091" v="0" actId="47"/>
        <pc:sldMkLst>
          <pc:docMk/>
          <pc:sldMk cId="2780950917" sldId="303"/>
        </pc:sldMkLst>
      </pc:sldChg>
      <pc:sldChg chg="del">
        <pc:chgData name="Compañía de Danza Sol de América" userId="fb2d1468578cd37f" providerId="LiveId" clId="{05B79F97-50F8-4CD9-917D-28028AE5E9AB}" dt="2020-11-19T19:10:56.091" v="0" actId="47"/>
        <pc:sldMkLst>
          <pc:docMk/>
          <pc:sldMk cId="317066394" sldId="304"/>
        </pc:sldMkLst>
      </pc:sldChg>
      <pc:sldChg chg="del">
        <pc:chgData name="Compañía de Danza Sol de América" userId="fb2d1468578cd37f" providerId="LiveId" clId="{05B79F97-50F8-4CD9-917D-28028AE5E9AB}" dt="2020-11-19T19:10:56.091" v="0" actId="47"/>
        <pc:sldMkLst>
          <pc:docMk/>
          <pc:sldMk cId="1682447613" sldId="305"/>
        </pc:sldMkLst>
      </pc:sldChg>
      <pc:sldChg chg="del">
        <pc:chgData name="Compañía de Danza Sol de América" userId="fb2d1468578cd37f" providerId="LiveId" clId="{05B79F97-50F8-4CD9-917D-28028AE5E9AB}" dt="2020-11-19T19:10:56.091" v="0" actId="47"/>
        <pc:sldMkLst>
          <pc:docMk/>
          <pc:sldMk cId="3142068867" sldId="306"/>
        </pc:sldMkLst>
      </pc:sldChg>
      <pc:sldChg chg="del">
        <pc:chgData name="Compañía de Danza Sol de América" userId="fb2d1468578cd37f" providerId="LiveId" clId="{05B79F97-50F8-4CD9-917D-28028AE5E9AB}" dt="2020-11-19T19:10:56.091" v="0" actId="47"/>
        <pc:sldMkLst>
          <pc:docMk/>
          <pc:sldMk cId="2132016318" sldId="307"/>
        </pc:sldMkLst>
      </pc:sldChg>
      <pc:sldChg chg="del">
        <pc:chgData name="Compañía de Danza Sol de América" userId="fb2d1468578cd37f" providerId="LiveId" clId="{05B79F97-50F8-4CD9-917D-28028AE5E9AB}" dt="2020-11-19T19:10:56.091" v="0" actId="47"/>
        <pc:sldMkLst>
          <pc:docMk/>
          <pc:sldMk cId="455475566" sldId="308"/>
        </pc:sldMkLst>
      </pc:sldChg>
      <pc:sldChg chg="del">
        <pc:chgData name="Compañía de Danza Sol de América" userId="fb2d1468578cd37f" providerId="LiveId" clId="{05B79F97-50F8-4CD9-917D-28028AE5E9AB}" dt="2020-11-19T19:10:56.091" v="0" actId="47"/>
        <pc:sldMkLst>
          <pc:docMk/>
          <pc:sldMk cId="3214689296" sldId="309"/>
        </pc:sldMkLst>
      </pc:sldChg>
      <pc:sldChg chg="del">
        <pc:chgData name="Compañía de Danza Sol de América" userId="fb2d1468578cd37f" providerId="LiveId" clId="{05B79F97-50F8-4CD9-917D-28028AE5E9AB}" dt="2020-11-19T19:10:56.091" v="0" actId="47"/>
        <pc:sldMkLst>
          <pc:docMk/>
          <pc:sldMk cId="323268072" sldId="310"/>
        </pc:sldMkLst>
      </pc:sldChg>
      <pc:sldChg chg="del">
        <pc:chgData name="Compañía de Danza Sol de América" userId="fb2d1468578cd37f" providerId="LiveId" clId="{05B79F97-50F8-4CD9-917D-28028AE5E9AB}" dt="2020-11-19T19:10:56.091" v="0" actId="47"/>
        <pc:sldMkLst>
          <pc:docMk/>
          <pc:sldMk cId="1708703627" sldId="311"/>
        </pc:sldMkLst>
      </pc:sldChg>
      <pc:sldChg chg="del">
        <pc:chgData name="Compañía de Danza Sol de América" userId="fb2d1468578cd37f" providerId="LiveId" clId="{05B79F97-50F8-4CD9-917D-28028AE5E9AB}" dt="2020-11-19T19:10:56.091" v="0" actId="47"/>
        <pc:sldMkLst>
          <pc:docMk/>
          <pc:sldMk cId="1249486504" sldId="312"/>
        </pc:sldMkLst>
      </pc:sldChg>
      <pc:sldChg chg="del">
        <pc:chgData name="Compañía de Danza Sol de América" userId="fb2d1468578cd37f" providerId="LiveId" clId="{05B79F97-50F8-4CD9-917D-28028AE5E9AB}" dt="2020-11-19T19:10:56.091" v="0" actId="47"/>
        <pc:sldMkLst>
          <pc:docMk/>
          <pc:sldMk cId="3341595290" sldId="313"/>
        </pc:sldMkLst>
      </pc:sldChg>
      <pc:sldChg chg="modSp mod modAnim">
        <pc:chgData name="Compañía de Danza Sol de América" userId="fb2d1468578cd37f" providerId="LiveId" clId="{05B79F97-50F8-4CD9-917D-28028AE5E9AB}" dt="2020-11-23T02:50:14.952" v="7343"/>
        <pc:sldMkLst>
          <pc:docMk/>
          <pc:sldMk cId="0" sldId="315"/>
        </pc:sldMkLst>
        <pc:spChg chg="mod">
          <ac:chgData name="Compañía de Danza Sol de América" userId="fb2d1468578cd37f" providerId="LiveId" clId="{05B79F97-50F8-4CD9-917D-28028AE5E9AB}" dt="2020-11-20T03:45:05.470" v="5132" actId="20577"/>
          <ac:spMkLst>
            <pc:docMk/>
            <pc:sldMk cId="0" sldId="315"/>
            <ac:spMk id="3" creationId="{00000000-0000-0000-0000-000000000000}"/>
          </ac:spMkLst>
        </pc:spChg>
        <pc:spChg chg="mod">
          <ac:chgData name="Compañía de Danza Sol de América" userId="fb2d1468578cd37f" providerId="LiveId" clId="{05B79F97-50F8-4CD9-917D-28028AE5E9AB}" dt="2020-11-23T02:49:32.069" v="7306" actId="20577"/>
          <ac:spMkLst>
            <pc:docMk/>
            <pc:sldMk cId="0" sldId="315"/>
            <ac:spMk id="4" creationId="{AF08DBE4-AAF5-4A4E-B943-84E267B08B98}"/>
          </ac:spMkLst>
        </pc:spChg>
        <pc:spChg chg="mod">
          <ac:chgData name="Compañía de Danza Sol de América" userId="fb2d1468578cd37f" providerId="LiveId" clId="{05B79F97-50F8-4CD9-917D-28028AE5E9AB}" dt="2020-11-23T02:48:52.007" v="7280" actId="403"/>
          <ac:spMkLst>
            <pc:docMk/>
            <pc:sldMk cId="0" sldId="315"/>
            <ac:spMk id="5" creationId="{BF0BEDE2-9848-4429-8950-144ADA056427}"/>
          </ac:spMkLst>
        </pc:spChg>
        <pc:spChg chg="mod">
          <ac:chgData name="Compañía de Danza Sol de América" userId="fb2d1468578cd37f" providerId="LiveId" clId="{05B79F97-50F8-4CD9-917D-28028AE5E9AB}" dt="2020-11-23T02:49:42.143" v="7339" actId="20577"/>
          <ac:spMkLst>
            <pc:docMk/>
            <pc:sldMk cId="0" sldId="315"/>
            <ac:spMk id="6" creationId="{DDB61C13-17DE-452B-87A1-F01C6E600A90}"/>
          </ac:spMkLst>
        </pc:spChg>
        <pc:spChg chg="mod">
          <ac:chgData name="Compañía de Danza Sol de América" userId="fb2d1468578cd37f" providerId="LiveId" clId="{05B79F97-50F8-4CD9-917D-28028AE5E9AB}" dt="2020-11-23T02:49:20.657" v="7283" actId="5793"/>
          <ac:spMkLst>
            <pc:docMk/>
            <pc:sldMk cId="0" sldId="315"/>
            <ac:spMk id="7" creationId="{9F45F8FF-8D49-4330-9151-15FEFB3CF21B}"/>
          </ac:spMkLst>
        </pc:spChg>
      </pc:sldChg>
      <pc:sldChg chg="modSp mod modAnim">
        <pc:chgData name="Compañía de Danza Sol de América" userId="fb2d1468578cd37f" providerId="LiveId" clId="{05B79F97-50F8-4CD9-917D-28028AE5E9AB}" dt="2020-11-23T03:03:58.643" v="7737"/>
        <pc:sldMkLst>
          <pc:docMk/>
          <pc:sldMk cId="3487309901" sldId="339"/>
        </pc:sldMkLst>
        <pc:spChg chg="mod">
          <ac:chgData name="Compañía de Danza Sol de América" userId="fb2d1468578cd37f" providerId="LiveId" clId="{05B79F97-50F8-4CD9-917D-28028AE5E9AB}" dt="2020-11-23T03:03:37.040" v="7735" actId="20577"/>
          <ac:spMkLst>
            <pc:docMk/>
            <pc:sldMk cId="3487309901" sldId="339"/>
            <ac:spMk id="3" creationId="{176B7B72-6A03-4950-A75E-6EEAE20B4219}"/>
          </ac:spMkLst>
        </pc:spChg>
        <pc:spChg chg="mod">
          <ac:chgData name="Compañía de Danza Sol de América" userId="fb2d1468578cd37f" providerId="LiveId" clId="{05B79F97-50F8-4CD9-917D-28028AE5E9AB}" dt="2020-11-23T03:03:28.099" v="7714" actId="2711"/>
          <ac:spMkLst>
            <pc:docMk/>
            <pc:sldMk cId="3487309901" sldId="339"/>
            <ac:spMk id="5" creationId="{5A22548D-7BB5-410D-8291-7D8162670150}"/>
          </ac:spMkLst>
        </pc:spChg>
      </pc:sldChg>
      <pc:sldChg chg="addSp delSp modSp new mod modAnim chgLayout">
        <pc:chgData name="Compañía de Danza Sol de América" userId="fb2d1468578cd37f" providerId="LiveId" clId="{05B79F97-50F8-4CD9-917D-28028AE5E9AB}" dt="2020-11-19T19:47:52.490" v="528"/>
        <pc:sldMkLst>
          <pc:docMk/>
          <pc:sldMk cId="2406538786" sldId="340"/>
        </pc:sldMkLst>
        <pc:spChg chg="del mod ord">
          <ac:chgData name="Compañía de Danza Sol de América" userId="fb2d1468578cd37f" providerId="LiveId" clId="{05B79F97-50F8-4CD9-917D-28028AE5E9AB}" dt="2020-11-19T19:40:24.510" v="209" actId="700"/>
          <ac:spMkLst>
            <pc:docMk/>
            <pc:sldMk cId="2406538786" sldId="340"/>
            <ac:spMk id="2" creationId="{05C44B7D-D4E0-44D3-9C11-08C3DFDC7A08}"/>
          </ac:spMkLst>
        </pc:spChg>
        <pc:spChg chg="mod ord">
          <ac:chgData name="Compañía de Danza Sol de América" userId="fb2d1468578cd37f" providerId="LiveId" clId="{05B79F97-50F8-4CD9-917D-28028AE5E9AB}" dt="2020-11-19T19:40:24.510" v="209" actId="700"/>
          <ac:spMkLst>
            <pc:docMk/>
            <pc:sldMk cId="2406538786" sldId="340"/>
            <ac:spMk id="3" creationId="{F9CE23AB-A035-4E12-A36B-417C785F9BF6}"/>
          </ac:spMkLst>
        </pc:spChg>
        <pc:spChg chg="add del mod ord">
          <ac:chgData name="Compañía de Danza Sol de América" userId="fb2d1468578cd37f" providerId="LiveId" clId="{05B79F97-50F8-4CD9-917D-28028AE5E9AB}" dt="2020-11-19T19:40:34.809" v="212" actId="478"/>
          <ac:spMkLst>
            <pc:docMk/>
            <pc:sldMk cId="2406538786" sldId="340"/>
            <ac:spMk id="4" creationId="{00B4E154-5109-430B-9399-D1A4D7C4F974}"/>
          </ac:spMkLst>
        </pc:spChg>
        <pc:spChg chg="add del mod ord">
          <ac:chgData name="Compañía de Danza Sol de América" userId="fb2d1468578cd37f" providerId="LiveId" clId="{05B79F97-50F8-4CD9-917D-28028AE5E9AB}" dt="2020-11-19T19:40:27.460" v="210" actId="22"/>
          <ac:spMkLst>
            <pc:docMk/>
            <pc:sldMk cId="2406538786" sldId="340"/>
            <ac:spMk id="5" creationId="{CE4FB60E-20C3-4D7D-8BEB-30D2BEE9D2AC}"/>
          </ac:spMkLst>
        </pc:spChg>
        <pc:spChg chg="add mod ord">
          <ac:chgData name="Compañía de Danza Sol de América" userId="fb2d1468578cd37f" providerId="LiveId" clId="{05B79F97-50F8-4CD9-917D-28028AE5E9AB}" dt="2020-11-19T19:40:24.510" v="209" actId="700"/>
          <ac:spMkLst>
            <pc:docMk/>
            <pc:sldMk cId="2406538786" sldId="340"/>
            <ac:spMk id="6" creationId="{47072905-DC39-4BE7-BA69-C223626DAAFD}"/>
          </ac:spMkLst>
        </pc:spChg>
        <pc:spChg chg="add del mod ord">
          <ac:chgData name="Compañía de Danza Sol de América" userId="fb2d1468578cd37f" providerId="LiveId" clId="{05B79F97-50F8-4CD9-917D-28028AE5E9AB}" dt="2020-11-19T19:41:41.178" v="215" actId="22"/>
          <ac:spMkLst>
            <pc:docMk/>
            <pc:sldMk cId="2406538786" sldId="340"/>
            <ac:spMk id="7" creationId="{DBA8E514-843B-49C1-BD3D-F4B378410287}"/>
          </ac:spMkLst>
        </pc:spChg>
        <pc:spChg chg="add mod">
          <ac:chgData name="Compañía de Danza Sol de América" userId="fb2d1468578cd37f" providerId="LiveId" clId="{05B79F97-50F8-4CD9-917D-28028AE5E9AB}" dt="2020-11-19T19:45:17.584" v="429" actId="1038"/>
          <ac:spMkLst>
            <pc:docMk/>
            <pc:sldMk cId="2406538786" sldId="340"/>
            <ac:spMk id="12" creationId="{F110CA12-103D-47A6-BC5A-CC29B8BBE9CD}"/>
          </ac:spMkLst>
        </pc:spChg>
        <pc:spChg chg="add mod">
          <ac:chgData name="Compañía de Danza Sol de América" userId="fb2d1468578cd37f" providerId="LiveId" clId="{05B79F97-50F8-4CD9-917D-28028AE5E9AB}" dt="2020-11-19T19:45:23.140" v="430" actId="404"/>
          <ac:spMkLst>
            <pc:docMk/>
            <pc:sldMk cId="2406538786" sldId="340"/>
            <ac:spMk id="13" creationId="{948BD65B-91D2-482D-AEBF-E36D37BD2741}"/>
          </ac:spMkLst>
        </pc:spChg>
        <pc:spChg chg="add mod">
          <ac:chgData name="Compañía de Danza Sol de América" userId="fb2d1468578cd37f" providerId="LiveId" clId="{05B79F97-50F8-4CD9-917D-28028AE5E9AB}" dt="2020-11-19T19:45:35.474" v="451" actId="1036"/>
          <ac:spMkLst>
            <pc:docMk/>
            <pc:sldMk cId="2406538786" sldId="340"/>
            <ac:spMk id="14" creationId="{34445174-2F3C-4427-AB3E-D2792F733789}"/>
          </ac:spMkLst>
        </pc:spChg>
        <pc:spChg chg="add mod">
          <ac:chgData name="Compañía de Danza Sol de América" userId="fb2d1468578cd37f" providerId="LiveId" clId="{05B79F97-50F8-4CD9-917D-28028AE5E9AB}" dt="2020-11-19T19:45:52.764" v="474" actId="1037"/>
          <ac:spMkLst>
            <pc:docMk/>
            <pc:sldMk cId="2406538786" sldId="340"/>
            <ac:spMk id="15" creationId="{49A05FCC-896D-4FC4-8672-BAB49FFDFD97}"/>
          </ac:spMkLst>
        </pc:spChg>
        <pc:spChg chg="add mod">
          <ac:chgData name="Compañía de Danza Sol de América" userId="fb2d1468578cd37f" providerId="LiveId" clId="{05B79F97-50F8-4CD9-917D-28028AE5E9AB}" dt="2020-11-19T19:46:01.096" v="476" actId="1036"/>
          <ac:spMkLst>
            <pc:docMk/>
            <pc:sldMk cId="2406538786" sldId="340"/>
            <ac:spMk id="16" creationId="{120AD32A-A72A-4997-9AB4-222163927FA6}"/>
          </ac:spMkLst>
        </pc:spChg>
        <pc:spChg chg="add mod">
          <ac:chgData name="Compañía de Danza Sol de América" userId="fb2d1468578cd37f" providerId="LiveId" clId="{05B79F97-50F8-4CD9-917D-28028AE5E9AB}" dt="2020-11-19T19:45:08.980" v="426" actId="1036"/>
          <ac:spMkLst>
            <pc:docMk/>
            <pc:sldMk cId="2406538786" sldId="340"/>
            <ac:spMk id="17" creationId="{2C70117B-376A-494E-B277-50A02F85B26E}"/>
          </ac:spMkLst>
        </pc:spChg>
        <pc:spChg chg="add mod">
          <ac:chgData name="Compañía de Danza Sol de América" userId="fb2d1468578cd37f" providerId="LiveId" clId="{05B79F97-50F8-4CD9-917D-28028AE5E9AB}" dt="2020-11-19T19:46:18.672" v="485" actId="1035"/>
          <ac:spMkLst>
            <pc:docMk/>
            <pc:sldMk cId="2406538786" sldId="340"/>
            <ac:spMk id="18" creationId="{484F042F-DFFB-4666-AECF-1B86EB077C67}"/>
          </ac:spMkLst>
        </pc:spChg>
        <pc:spChg chg="add mod">
          <ac:chgData name="Compañía de Danza Sol de América" userId="fb2d1468578cd37f" providerId="LiveId" clId="{05B79F97-50F8-4CD9-917D-28028AE5E9AB}" dt="2020-11-19T19:46:43.587" v="520" actId="1037"/>
          <ac:spMkLst>
            <pc:docMk/>
            <pc:sldMk cId="2406538786" sldId="340"/>
            <ac:spMk id="19" creationId="{8E7B505C-BCAC-42ED-9BE1-820D378D92F5}"/>
          </ac:spMkLst>
        </pc:spChg>
        <pc:picChg chg="add mod ord">
          <ac:chgData name="Compañía de Danza Sol de América" userId="fb2d1468578cd37f" providerId="LiveId" clId="{05B79F97-50F8-4CD9-917D-28028AE5E9AB}" dt="2020-11-19T19:40:47.232" v="214" actId="1076"/>
          <ac:picMkLst>
            <pc:docMk/>
            <pc:sldMk cId="2406538786" sldId="340"/>
            <ac:picMk id="9" creationId="{F5284D4C-BA80-432D-B029-3E1530EDBCEE}"/>
          </ac:picMkLst>
        </pc:picChg>
        <pc:picChg chg="add mod ord">
          <ac:chgData name="Compañía de Danza Sol de América" userId="fb2d1468578cd37f" providerId="LiveId" clId="{05B79F97-50F8-4CD9-917D-28028AE5E9AB}" dt="2020-11-19T19:41:41.178" v="215" actId="22"/>
          <ac:picMkLst>
            <pc:docMk/>
            <pc:sldMk cId="2406538786" sldId="340"/>
            <ac:picMk id="11" creationId="{C119FBB3-07C6-4F61-93FF-8AE488D1C675}"/>
          </ac:picMkLst>
        </pc:picChg>
      </pc:sldChg>
      <pc:sldChg chg="addSp delSp modSp new mod chgLayout">
        <pc:chgData name="Compañía de Danza Sol de América" userId="fb2d1468578cd37f" providerId="LiveId" clId="{05B79F97-50F8-4CD9-917D-28028AE5E9AB}" dt="2020-11-19T20:01:04.554" v="576" actId="115"/>
        <pc:sldMkLst>
          <pc:docMk/>
          <pc:sldMk cId="2884140224" sldId="341"/>
        </pc:sldMkLst>
        <pc:spChg chg="del mod ord">
          <ac:chgData name="Compañía de Danza Sol de América" userId="fb2d1468578cd37f" providerId="LiveId" clId="{05B79F97-50F8-4CD9-917D-28028AE5E9AB}" dt="2020-11-19T19:53:55.150" v="530" actId="700"/>
          <ac:spMkLst>
            <pc:docMk/>
            <pc:sldMk cId="2884140224" sldId="341"/>
            <ac:spMk id="2" creationId="{E781F059-B2F7-4F2C-B702-CA9E717D7D80}"/>
          </ac:spMkLst>
        </pc:spChg>
        <pc:spChg chg="del">
          <ac:chgData name="Compañía de Danza Sol de América" userId="fb2d1468578cd37f" providerId="LiveId" clId="{05B79F97-50F8-4CD9-917D-28028AE5E9AB}" dt="2020-11-19T19:53:55.150" v="530" actId="700"/>
          <ac:spMkLst>
            <pc:docMk/>
            <pc:sldMk cId="2884140224" sldId="341"/>
            <ac:spMk id="3" creationId="{7BE8B2EC-06B3-4585-9C77-4FD61FD342DE}"/>
          </ac:spMkLst>
        </pc:spChg>
        <pc:spChg chg="del">
          <ac:chgData name="Compañía de Danza Sol de América" userId="fb2d1468578cd37f" providerId="LiveId" clId="{05B79F97-50F8-4CD9-917D-28028AE5E9AB}" dt="2020-11-19T19:53:55.150" v="530" actId="700"/>
          <ac:spMkLst>
            <pc:docMk/>
            <pc:sldMk cId="2884140224" sldId="341"/>
            <ac:spMk id="4" creationId="{F5A4571A-9B27-4CE0-B30B-A684CF2183C8}"/>
          </ac:spMkLst>
        </pc:spChg>
        <pc:spChg chg="del mod ord">
          <ac:chgData name="Compañía de Danza Sol de América" userId="fb2d1468578cd37f" providerId="LiveId" clId="{05B79F97-50F8-4CD9-917D-28028AE5E9AB}" dt="2020-11-19T19:53:55.150" v="530" actId="700"/>
          <ac:spMkLst>
            <pc:docMk/>
            <pc:sldMk cId="2884140224" sldId="341"/>
            <ac:spMk id="5" creationId="{ECBA5D52-FE6A-4404-B6BB-7CCBA977D2FE}"/>
          </ac:spMkLst>
        </pc:spChg>
        <pc:spChg chg="del">
          <ac:chgData name="Compañía de Danza Sol de América" userId="fb2d1468578cd37f" providerId="LiveId" clId="{05B79F97-50F8-4CD9-917D-28028AE5E9AB}" dt="2020-11-19T19:53:55.150" v="530" actId="700"/>
          <ac:spMkLst>
            <pc:docMk/>
            <pc:sldMk cId="2884140224" sldId="341"/>
            <ac:spMk id="6" creationId="{9E460A3C-48B0-4BC9-8DDF-B8A20CD275F8}"/>
          </ac:spMkLst>
        </pc:spChg>
        <pc:spChg chg="add mod ord">
          <ac:chgData name="Compañía de Danza Sol de América" userId="fb2d1468578cd37f" providerId="LiveId" clId="{05B79F97-50F8-4CD9-917D-28028AE5E9AB}" dt="2020-11-19T19:53:58.729" v="539" actId="20577"/>
          <ac:spMkLst>
            <pc:docMk/>
            <pc:sldMk cId="2884140224" sldId="341"/>
            <ac:spMk id="7" creationId="{1527ABA4-AD48-4F56-838B-15E2BAF32437}"/>
          </ac:spMkLst>
        </pc:spChg>
        <pc:spChg chg="add mod ord">
          <ac:chgData name="Compañía de Danza Sol de América" userId="fb2d1468578cd37f" providerId="LiveId" clId="{05B79F97-50F8-4CD9-917D-28028AE5E9AB}" dt="2020-11-19T20:01:04.554" v="576" actId="115"/>
          <ac:spMkLst>
            <pc:docMk/>
            <pc:sldMk cId="2884140224" sldId="341"/>
            <ac:spMk id="8" creationId="{DE61FF98-F7F2-4142-8116-299F7664F948}"/>
          </ac:spMkLst>
        </pc:spChg>
        <pc:picChg chg="add mod">
          <ac:chgData name="Compañía de Danza Sol de América" userId="fb2d1468578cd37f" providerId="LiveId" clId="{05B79F97-50F8-4CD9-917D-28028AE5E9AB}" dt="2020-11-19T19:56:51.364" v="568" actId="1076"/>
          <ac:picMkLst>
            <pc:docMk/>
            <pc:sldMk cId="2884140224" sldId="341"/>
            <ac:picMk id="1026" creationId="{22F8F69A-2AB7-45E5-A9C4-3F2918A60D4A}"/>
          </ac:picMkLst>
        </pc:picChg>
      </pc:sldChg>
      <pc:sldChg chg="addSp delSp modSp new mod chgLayout">
        <pc:chgData name="Compañía de Danza Sol de América" userId="fb2d1468578cd37f" providerId="LiveId" clId="{05B79F97-50F8-4CD9-917D-28028AE5E9AB}" dt="2020-11-19T20:10:03.197" v="628" actId="1076"/>
        <pc:sldMkLst>
          <pc:docMk/>
          <pc:sldMk cId="3103525708" sldId="342"/>
        </pc:sldMkLst>
        <pc:spChg chg="del mod ord">
          <ac:chgData name="Compañía de Danza Sol de América" userId="fb2d1468578cd37f" providerId="LiveId" clId="{05B79F97-50F8-4CD9-917D-28028AE5E9AB}" dt="2020-11-19T20:05:58.502" v="614" actId="700"/>
          <ac:spMkLst>
            <pc:docMk/>
            <pc:sldMk cId="3103525708" sldId="342"/>
            <ac:spMk id="2" creationId="{E9460F3F-2AEC-43D5-B680-9A1928C5AA78}"/>
          </ac:spMkLst>
        </pc:spChg>
        <pc:spChg chg="mod ord">
          <ac:chgData name="Compañía de Danza Sol de América" userId="fb2d1468578cd37f" providerId="LiveId" clId="{05B79F97-50F8-4CD9-917D-28028AE5E9AB}" dt="2020-11-19T20:05:58.502" v="614" actId="700"/>
          <ac:spMkLst>
            <pc:docMk/>
            <pc:sldMk cId="3103525708" sldId="342"/>
            <ac:spMk id="3" creationId="{CB84CEE1-E3DC-4378-AC68-A28ED917D5C3}"/>
          </ac:spMkLst>
        </pc:spChg>
        <pc:spChg chg="add del mod ord">
          <ac:chgData name="Compañía de Danza Sol de América" userId="fb2d1468578cd37f" providerId="LiveId" clId="{05B79F97-50F8-4CD9-917D-28028AE5E9AB}" dt="2020-11-19T20:08:12.127" v="622" actId="478"/>
          <ac:spMkLst>
            <pc:docMk/>
            <pc:sldMk cId="3103525708" sldId="342"/>
            <ac:spMk id="4" creationId="{88E5EC00-ADD3-432D-BEDE-3974058A93F2}"/>
          </ac:spMkLst>
        </pc:spChg>
        <pc:spChg chg="add del mod ord">
          <ac:chgData name="Compañía de Danza Sol de América" userId="fb2d1468578cd37f" providerId="LiveId" clId="{05B79F97-50F8-4CD9-917D-28028AE5E9AB}" dt="2020-11-19T20:06:01.746" v="615" actId="22"/>
          <ac:spMkLst>
            <pc:docMk/>
            <pc:sldMk cId="3103525708" sldId="342"/>
            <ac:spMk id="5" creationId="{00498778-0FD6-4BE7-8DFA-E720A5382BB8}"/>
          </ac:spMkLst>
        </pc:spChg>
        <pc:spChg chg="add del mod ord">
          <ac:chgData name="Compañía de Danza Sol de América" userId="fb2d1468578cd37f" providerId="LiveId" clId="{05B79F97-50F8-4CD9-917D-28028AE5E9AB}" dt="2020-11-19T20:09:57.023" v="626" actId="478"/>
          <ac:spMkLst>
            <pc:docMk/>
            <pc:sldMk cId="3103525708" sldId="342"/>
            <ac:spMk id="6" creationId="{7AC53741-4067-4EE7-8A31-06642E73E6D5}"/>
          </ac:spMkLst>
        </pc:spChg>
        <pc:spChg chg="add del mod ord">
          <ac:chgData name="Compañía de Danza Sol de América" userId="fb2d1468578cd37f" providerId="LiveId" clId="{05B79F97-50F8-4CD9-917D-28028AE5E9AB}" dt="2020-11-19T20:09:51.890" v="625" actId="22"/>
          <ac:spMkLst>
            <pc:docMk/>
            <pc:sldMk cId="3103525708" sldId="342"/>
            <ac:spMk id="7" creationId="{A83ABC89-6595-4EE7-B3A2-101633CF7663}"/>
          </ac:spMkLst>
        </pc:spChg>
        <pc:spChg chg="add del mod">
          <ac:chgData name="Compañía de Danza Sol de América" userId="fb2d1468578cd37f" providerId="LiveId" clId="{05B79F97-50F8-4CD9-917D-28028AE5E9AB}" dt="2020-11-19T20:07:55.108" v="621"/>
          <ac:spMkLst>
            <pc:docMk/>
            <pc:sldMk cId="3103525708" sldId="342"/>
            <ac:spMk id="13" creationId="{9001EA64-21DF-4608-AD8A-91206BA3E905}"/>
          </ac:spMkLst>
        </pc:spChg>
        <pc:picChg chg="add del mod ord">
          <ac:chgData name="Compañía de Danza Sol de América" userId="fb2d1468578cd37f" providerId="LiveId" clId="{05B79F97-50F8-4CD9-917D-28028AE5E9AB}" dt="2020-11-19T20:07:42.487" v="617" actId="478"/>
          <ac:picMkLst>
            <pc:docMk/>
            <pc:sldMk cId="3103525708" sldId="342"/>
            <ac:picMk id="9" creationId="{1219BCBF-B40E-4F3F-BAAA-DF48F49F576C}"/>
          </ac:picMkLst>
        </pc:picChg>
        <pc:picChg chg="add del mod">
          <ac:chgData name="Compañía de Danza Sol de América" userId="fb2d1468578cd37f" providerId="LiveId" clId="{05B79F97-50F8-4CD9-917D-28028AE5E9AB}" dt="2020-11-19T20:07:50.260" v="620" actId="21"/>
          <ac:picMkLst>
            <pc:docMk/>
            <pc:sldMk cId="3103525708" sldId="342"/>
            <ac:picMk id="11" creationId="{70DD74D4-40B8-4270-A1A6-D7C0A1843D4E}"/>
          </ac:picMkLst>
        </pc:picChg>
        <pc:picChg chg="add mod">
          <ac:chgData name="Compañía de Danza Sol de América" userId="fb2d1468578cd37f" providerId="LiveId" clId="{05B79F97-50F8-4CD9-917D-28028AE5E9AB}" dt="2020-11-19T20:08:22.212" v="624" actId="1076"/>
          <ac:picMkLst>
            <pc:docMk/>
            <pc:sldMk cId="3103525708" sldId="342"/>
            <ac:picMk id="14" creationId="{310E8822-A85C-4B16-B0B2-096095DBBBDA}"/>
          </ac:picMkLst>
        </pc:picChg>
        <pc:picChg chg="add mod ord">
          <ac:chgData name="Compañía de Danza Sol de América" userId="fb2d1468578cd37f" providerId="LiveId" clId="{05B79F97-50F8-4CD9-917D-28028AE5E9AB}" dt="2020-11-19T20:10:03.197" v="628" actId="1076"/>
          <ac:picMkLst>
            <pc:docMk/>
            <pc:sldMk cId="3103525708" sldId="342"/>
            <ac:picMk id="16" creationId="{66C0353C-BD97-4941-8393-67FC0D745707}"/>
          </ac:picMkLst>
        </pc:picChg>
      </pc:sldChg>
      <pc:sldChg chg="addSp delSp modSp new del mod">
        <pc:chgData name="Compañía de Danza Sol de América" userId="fb2d1468578cd37f" providerId="LiveId" clId="{05B79F97-50F8-4CD9-917D-28028AE5E9AB}" dt="2020-11-19T20:57:27.871" v="1244" actId="47"/>
        <pc:sldMkLst>
          <pc:docMk/>
          <pc:sldMk cId="4268922591" sldId="343"/>
        </pc:sldMkLst>
        <pc:spChg chg="mod">
          <ac:chgData name="Compañía de Danza Sol de América" userId="fb2d1468578cd37f" providerId="LiveId" clId="{05B79F97-50F8-4CD9-917D-28028AE5E9AB}" dt="2020-11-19T20:39:52.225" v="920" actId="20577"/>
          <ac:spMkLst>
            <pc:docMk/>
            <pc:sldMk cId="4268922591" sldId="343"/>
            <ac:spMk id="2" creationId="{8ECCEB08-D889-402F-AB49-FDC01932B8D9}"/>
          </ac:spMkLst>
        </pc:spChg>
        <pc:spChg chg="mod">
          <ac:chgData name="Compañía de Danza Sol de América" userId="fb2d1468578cd37f" providerId="LiveId" clId="{05B79F97-50F8-4CD9-917D-28028AE5E9AB}" dt="2020-11-19T20:23:01.639" v="756" actId="27636"/>
          <ac:spMkLst>
            <pc:docMk/>
            <pc:sldMk cId="4268922591" sldId="343"/>
            <ac:spMk id="3" creationId="{CD7A3550-295D-4FF1-BE89-3A120336C5F5}"/>
          </ac:spMkLst>
        </pc:spChg>
        <pc:spChg chg="del mod">
          <ac:chgData name="Compañía de Danza Sol de América" userId="fb2d1468578cd37f" providerId="LiveId" clId="{05B79F97-50F8-4CD9-917D-28028AE5E9AB}" dt="2020-11-19T20:29:04.973" v="797" actId="478"/>
          <ac:spMkLst>
            <pc:docMk/>
            <pc:sldMk cId="4268922591" sldId="343"/>
            <ac:spMk id="4" creationId="{1478639B-E994-4D93-897A-B1CB050B94CE}"/>
          </ac:spMkLst>
        </pc:spChg>
        <pc:spChg chg="del">
          <ac:chgData name="Compañía de Danza Sol de América" userId="fb2d1468578cd37f" providerId="LiveId" clId="{05B79F97-50F8-4CD9-917D-28028AE5E9AB}" dt="2020-11-19T20:20:21.265" v="656"/>
          <ac:spMkLst>
            <pc:docMk/>
            <pc:sldMk cId="4268922591" sldId="343"/>
            <ac:spMk id="5" creationId="{0D9BBAB2-B194-4BF2-B81E-6F9C354A4050}"/>
          </ac:spMkLst>
        </pc:spChg>
        <pc:spChg chg="del">
          <ac:chgData name="Compañía de Danza Sol de América" userId="fb2d1468578cd37f" providerId="LiveId" clId="{05B79F97-50F8-4CD9-917D-28028AE5E9AB}" dt="2020-11-19T20:20:45.563" v="667"/>
          <ac:spMkLst>
            <pc:docMk/>
            <pc:sldMk cId="4268922591" sldId="343"/>
            <ac:spMk id="6" creationId="{A3E04402-929E-4794-BF5F-B71A90023CCF}"/>
          </ac:spMkLst>
        </pc:spChg>
        <pc:spChg chg="add del mod">
          <ac:chgData name="Compañía de Danza Sol de América" userId="fb2d1468578cd37f" providerId="LiveId" clId="{05B79F97-50F8-4CD9-917D-28028AE5E9AB}" dt="2020-11-19T20:22:24.594" v="711"/>
          <ac:spMkLst>
            <pc:docMk/>
            <pc:sldMk cId="4268922591" sldId="343"/>
            <ac:spMk id="9" creationId="{3274FF52-FC21-41C6-8E7C-2E16E19A73B3}"/>
          </ac:spMkLst>
        </pc:spChg>
        <pc:spChg chg="add mod">
          <ac:chgData name="Compañía de Danza Sol de América" userId="fb2d1468578cd37f" providerId="LiveId" clId="{05B79F97-50F8-4CD9-917D-28028AE5E9AB}" dt="2020-11-19T20:40:03.579" v="922" actId="113"/>
          <ac:spMkLst>
            <pc:docMk/>
            <pc:sldMk cId="4268922591" sldId="343"/>
            <ac:spMk id="10" creationId="{A5B9F2BB-37C2-448F-B8F3-D53DB8290581}"/>
          </ac:spMkLst>
        </pc:spChg>
        <pc:picChg chg="add del mod">
          <ac:chgData name="Compañía de Danza Sol de América" userId="fb2d1468578cd37f" providerId="LiveId" clId="{05B79F97-50F8-4CD9-917D-28028AE5E9AB}" dt="2020-11-19T20:26:23.740" v="761" actId="21"/>
          <ac:picMkLst>
            <pc:docMk/>
            <pc:sldMk cId="4268922591" sldId="343"/>
            <ac:picMk id="11" creationId="{8CF2CB5B-2B54-463D-A847-7774FD1C0C60}"/>
          </ac:picMkLst>
        </pc:picChg>
        <pc:picChg chg="add del mod">
          <ac:chgData name="Compañía de Danza Sol de América" userId="fb2d1468578cd37f" providerId="LiveId" clId="{05B79F97-50F8-4CD9-917D-28028AE5E9AB}" dt="2020-11-19T20:20:43.110" v="666" actId="21"/>
          <ac:picMkLst>
            <pc:docMk/>
            <pc:sldMk cId="4268922591" sldId="343"/>
            <ac:picMk id="2050" creationId="{50B223F3-5D91-4A07-8A45-6294741C830E}"/>
          </ac:picMkLst>
        </pc:picChg>
        <pc:picChg chg="add mod">
          <ac:chgData name="Compañía de Danza Sol de América" userId="fb2d1468578cd37f" providerId="LiveId" clId="{05B79F97-50F8-4CD9-917D-28028AE5E9AB}" dt="2020-11-19T20:22:24.594" v="711"/>
          <ac:picMkLst>
            <pc:docMk/>
            <pc:sldMk cId="4268922591" sldId="343"/>
            <ac:picMk id="2052" creationId="{D1F08FE1-ABD9-42A8-B3F6-86FE8DF1F7B1}"/>
          </ac:picMkLst>
        </pc:picChg>
      </pc:sldChg>
      <pc:sldChg chg="addSp delSp modSp new del mod">
        <pc:chgData name="Compañía de Danza Sol de América" userId="fb2d1468578cd37f" providerId="LiveId" clId="{05B79F97-50F8-4CD9-917D-28028AE5E9AB}" dt="2020-11-19T20:57:27.871" v="1244" actId="47"/>
        <pc:sldMkLst>
          <pc:docMk/>
          <pc:sldMk cId="1149087111" sldId="344"/>
        </pc:sldMkLst>
        <pc:spChg chg="mod">
          <ac:chgData name="Compañía de Danza Sol de América" userId="fb2d1468578cd37f" providerId="LiveId" clId="{05B79F97-50F8-4CD9-917D-28028AE5E9AB}" dt="2020-11-19T20:39:57.330" v="921"/>
          <ac:spMkLst>
            <pc:docMk/>
            <pc:sldMk cId="1149087111" sldId="344"/>
            <ac:spMk id="2" creationId="{F7D4E274-027A-482D-8E2A-0EB49C6AEE36}"/>
          </ac:spMkLst>
        </pc:spChg>
        <pc:spChg chg="del mod">
          <ac:chgData name="Compañía de Danza Sol de América" userId="fb2d1468578cd37f" providerId="LiveId" clId="{05B79F97-50F8-4CD9-917D-28028AE5E9AB}" dt="2020-11-19T20:34:30.088" v="816" actId="478"/>
          <ac:spMkLst>
            <pc:docMk/>
            <pc:sldMk cId="1149087111" sldId="344"/>
            <ac:spMk id="3" creationId="{69943DB6-8965-4DDE-92E9-0A35F195A01A}"/>
          </ac:spMkLst>
        </pc:spChg>
        <pc:spChg chg="mod">
          <ac:chgData name="Compañía de Danza Sol de América" userId="fb2d1468578cd37f" providerId="LiveId" clId="{05B79F97-50F8-4CD9-917D-28028AE5E9AB}" dt="2020-11-19T20:34:26.527" v="815" actId="20577"/>
          <ac:spMkLst>
            <pc:docMk/>
            <pc:sldMk cId="1149087111" sldId="344"/>
            <ac:spMk id="4" creationId="{414314C5-4B3E-47C3-BFF5-8100A72F159A}"/>
          </ac:spMkLst>
        </pc:spChg>
        <pc:spChg chg="del">
          <ac:chgData name="Compañía de Danza Sol de América" userId="fb2d1468578cd37f" providerId="LiveId" clId="{05B79F97-50F8-4CD9-917D-28028AE5E9AB}" dt="2020-11-19T20:26:28.993" v="762"/>
          <ac:spMkLst>
            <pc:docMk/>
            <pc:sldMk cId="1149087111" sldId="344"/>
            <ac:spMk id="5" creationId="{52769F5B-9366-4777-9820-2EFCAE3B8954}"/>
          </ac:spMkLst>
        </pc:spChg>
        <pc:spChg chg="del">
          <ac:chgData name="Compañía de Danza Sol de América" userId="fb2d1468578cd37f" providerId="LiveId" clId="{05B79F97-50F8-4CD9-917D-28028AE5E9AB}" dt="2020-11-19T20:26:46.098" v="769"/>
          <ac:spMkLst>
            <pc:docMk/>
            <pc:sldMk cId="1149087111" sldId="344"/>
            <ac:spMk id="6" creationId="{232C68AE-7ADA-432A-AD85-B42BC400E2C6}"/>
          </ac:spMkLst>
        </pc:spChg>
        <pc:spChg chg="add mod">
          <ac:chgData name="Compañía de Danza Sol de América" userId="fb2d1468578cd37f" providerId="LiveId" clId="{05B79F97-50F8-4CD9-917D-28028AE5E9AB}" dt="2020-11-19T20:39:18.569" v="880" actId="113"/>
          <ac:spMkLst>
            <pc:docMk/>
            <pc:sldMk cId="1149087111" sldId="344"/>
            <ac:spMk id="8" creationId="{D5700331-1FD1-48B2-8BF9-FC57A7E29DFF}"/>
          </ac:spMkLst>
        </pc:spChg>
        <pc:picChg chg="add del mod">
          <ac:chgData name="Compañía de Danza Sol de América" userId="fb2d1468578cd37f" providerId="LiveId" clId="{05B79F97-50F8-4CD9-917D-28028AE5E9AB}" dt="2020-11-19T20:26:43.064" v="768" actId="21"/>
          <ac:picMkLst>
            <pc:docMk/>
            <pc:sldMk cId="1149087111" sldId="344"/>
            <ac:picMk id="7" creationId="{CF4D0DAF-943F-40CD-AF87-61B1232F213A}"/>
          </ac:picMkLst>
        </pc:picChg>
        <pc:picChg chg="add mod">
          <ac:chgData name="Compañía de Danza Sol de América" userId="fb2d1468578cd37f" providerId="LiveId" clId="{05B79F97-50F8-4CD9-917D-28028AE5E9AB}" dt="2020-11-19T20:26:46.098" v="769"/>
          <ac:picMkLst>
            <pc:docMk/>
            <pc:sldMk cId="1149087111" sldId="344"/>
            <ac:picMk id="9" creationId="{4AC4CD92-CDAB-4E71-92B6-6F98751A590F}"/>
          </ac:picMkLst>
        </pc:picChg>
      </pc:sldChg>
      <pc:sldChg chg="addSp delSp modSp new del mod">
        <pc:chgData name="Compañía de Danza Sol de América" userId="fb2d1468578cd37f" providerId="LiveId" clId="{05B79F97-50F8-4CD9-917D-28028AE5E9AB}" dt="2020-11-19T20:57:27.871" v="1244" actId="47"/>
        <pc:sldMkLst>
          <pc:docMk/>
          <pc:sldMk cId="3477213916" sldId="345"/>
        </pc:sldMkLst>
        <pc:spChg chg="mod">
          <ac:chgData name="Compañía de Danza Sol de América" userId="fb2d1468578cd37f" providerId="LiveId" clId="{05B79F97-50F8-4CD9-917D-28028AE5E9AB}" dt="2020-11-19T20:42:54.582" v="956"/>
          <ac:spMkLst>
            <pc:docMk/>
            <pc:sldMk cId="3477213916" sldId="345"/>
            <ac:spMk id="2" creationId="{17458148-88D7-446D-B5AE-9D5B3219710D}"/>
          </ac:spMkLst>
        </pc:spChg>
        <pc:spChg chg="mod">
          <ac:chgData name="Compañía de Danza Sol de América" userId="fb2d1468578cd37f" providerId="LiveId" clId="{05B79F97-50F8-4CD9-917D-28028AE5E9AB}" dt="2020-11-19T20:42:40.947" v="953" actId="27636"/>
          <ac:spMkLst>
            <pc:docMk/>
            <pc:sldMk cId="3477213916" sldId="345"/>
            <ac:spMk id="3" creationId="{10C61D30-744E-4D31-85EB-9BDACE6E1174}"/>
          </ac:spMkLst>
        </pc:spChg>
        <pc:spChg chg="del mod">
          <ac:chgData name="Compañía de Danza Sol de América" userId="fb2d1468578cd37f" providerId="LiveId" clId="{05B79F97-50F8-4CD9-917D-28028AE5E9AB}" dt="2020-11-19T20:42:44.802" v="954" actId="478"/>
          <ac:spMkLst>
            <pc:docMk/>
            <pc:sldMk cId="3477213916" sldId="345"/>
            <ac:spMk id="4" creationId="{65911FC5-AE34-4A86-969C-E53A94ED9EE1}"/>
          </ac:spMkLst>
        </pc:spChg>
        <pc:spChg chg="del">
          <ac:chgData name="Compañía de Danza Sol de América" userId="fb2d1468578cd37f" providerId="LiveId" clId="{05B79F97-50F8-4CD9-917D-28028AE5E9AB}" dt="2020-11-19T20:42:23.253" v="924"/>
          <ac:spMkLst>
            <pc:docMk/>
            <pc:sldMk cId="3477213916" sldId="345"/>
            <ac:spMk id="5" creationId="{A4922206-343E-4E80-9E6D-1DB4634EDBF2}"/>
          </ac:spMkLst>
        </pc:spChg>
        <pc:spChg chg="mod">
          <ac:chgData name="Compañía de Danza Sol de América" userId="fb2d1468578cd37f" providerId="LiveId" clId="{05B79F97-50F8-4CD9-917D-28028AE5E9AB}" dt="2020-11-19T20:45:11.040" v="995" actId="113"/>
          <ac:spMkLst>
            <pc:docMk/>
            <pc:sldMk cId="3477213916" sldId="345"/>
            <ac:spMk id="6" creationId="{08223A8F-9C9C-4B1E-9259-AFC560D1F6F9}"/>
          </ac:spMkLst>
        </pc:spChg>
        <pc:picChg chg="add mod">
          <ac:chgData name="Compañía de Danza Sol de América" userId="fb2d1468578cd37f" providerId="LiveId" clId="{05B79F97-50F8-4CD9-917D-28028AE5E9AB}" dt="2020-11-19T20:42:23.253" v="924"/>
          <ac:picMkLst>
            <pc:docMk/>
            <pc:sldMk cId="3477213916" sldId="345"/>
            <ac:picMk id="3074" creationId="{8E2443FA-9312-45CE-9C18-112BE955854D}"/>
          </ac:picMkLst>
        </pc:picChg>
      </pc:sldChg>
      <pc:sldChg chg="addSp delSp modSp new mod chgLayout">
        <pc:chgData name="Compañía de Danza Sol de América" userId="fb2d1468578cd37f" providerId="LiveId" clId="{05B79F97-50F8-4CD9-917D-28028AE5E9AB}" dt="2020-11-19T20:46:29.557" v="1020" actId="1076"/>
        <pc:sldMkLst>
          <pc:docMk/>
          <pc:sldMk cId="1026257822" sldId="346"/>
        </pc:sldMkLst>
        <pc:spChg chg="mod ord">
          <ac:chgData name="Compañía de Danza Sol de América" userId="fb2d1468578cd37f" providerId="LiveId" clId="{05B79F97-50F8-4CD9-917D-28028AE5E9AB}" dt="2020-11-19T20:46:15.111" v="1016" actId="700"/>
          <ac:spMkLst>
            <pc:docMk/>
            <pc:sldMk cId="1026257822" sldId="346"/>
            <ac:spMk id="2" creationId="{F0C980ED-C98C-4FE9-8B84-58B06B977AEE}"/>
          </ac:spMkLst>
        </pc:spChg>
        <pc:spChg chg="del">
          <ac:chgData name="Compañía de Danza Sol de América" userId="fb2d1468578cd37f" providerId="LiveId" clId="{05B79F97-50F8-4CD9-917D-28028AE5E9AB}" dt="2020-11-19T20:46:15.111" v="1016" actId="700"/>
          <ac:spMkLst>
            <pc:docMk/>
            <pc:sldMk cId="1026257822" sldId="346"/>
            <ac:spMk id="3" creationId="{D7DCA5C0-1B18-4A78-91F8-A2F812EF0406}"/>
          </ac:spMkLst>
        </pc:spChg>
        <pc:spChg chg="del">
          <ac:chgData name="Compañía de Danza Sol de América" userId="fb2d1468578cd37f" providerId="LiveId" clId="{05B79F97-50F8-4CD9-917D-28028AE5E9AB}" dt="2020-11-19T20:46:15.111" v="1016" actId="700"/>
          <ac:spMkLst>
            <pc:docMk/>
            <pc:sldMk cId="1026257822" sldId="346"/>
            <ac:spMk id="4" creationId="{F83F5BE2-73DA-4A41-9088-9206EEE9ADE2}"/>
          </ac:spMkLst>
        </pc:spChg>
        <pc:spChg chg="del mod ord">
          <ac:chgData name="Compañía de Danza Sol de América" userId="fb2d1468578cd37f" providerId="LiveId" clId="{05B79F97-50F8-4CD9-917D-28028AE5E9AB}" dt="2020-11-19T20:46:15.111" v="1016" actId="700"/>
          <ac:spMkLst>
            <pc:docMk/>
            <pc:sldMk cId="1026257822" sldId="346"/>
            <ac:spMk id="5" creationId="{1BEF3724-94B2-4D2F-A9E6-5448A1E446E5}"/>
          </ac:spMkLst>
        </pc:spChg>
        <pc:spChg chg="del">
          <ac:chgData name="Compañía de Danza Sol de América" userId="fb2d1468578cd37f" providerId="LiveId" clId="{05B79F97-50F8-4CD9-917D-28028AE5E9AB}" dt="2020-11-19T20:46:15.111" v="1016" actId="700"/>
          <ac:spMkLst>
            <pc:docMk/>
            <pc:sldMk cId="1026257822" sldId="346"/>
            <ac:spMk id="6" creationId="{DE86660B-ED36-47FA-8DAD-4672EAB3C303}"/>
          </ac:spMkLst>
        </pc:spChg>
        <pc:spChg chg="add del mod ord">
          <ac:chgData name="Compañía de Danza Sol de América" userId="fb2d1468578cd37f" providerId="LiveId" clId="{05B79F97-50F8-4CD9-917D-28028AE5E9AB}" dt="2020-11-19T20:46:17.874" v="1017" actId="22"/>
          <ac:spMkLst>
            <pc:docMk/>
            <pc:sldMk cId="1026257822" sldId="346"/>
            <ac:spMk id="7" creationId="{DE3C6067-7B9C-4FF3-ADC2-20396BCD9A02}"/>
          </ac:spMkLst>
        </pc:spChg>
        <pc:picChg chg="add mod ord">
          <ac:chgData name="Compañía de Danza Sol de América" userId="fb2d1468578cd37f" providerId="LiveId" clId="{05B79F97-50F8-4CD9-917D-28028AE5E9AB}" dt="2020-11-19T20:46:29.557" v="1020" actId="1076"/>
          <ac:picMkLst>
            <pc:docMk/>
            <pc:sldMk cId="1026257822" sldId="346"/>
            <ac:picMk id="9" creationId="{9BC5FCB9-7D79-43C5-A3EA-C0E6F6F3F191}"/>
          </ac:picMkLst>
        </pc:picChg>
      </pc:sldChg>
      <pc:sldChg chg="addSp delSp modSp new mod chgLayout">
        <pc:chgData name="Compañía de Danza Sol de América" userId="fb2d1468578cd37f" providerId="LiveId" clId="{05B79F97-50F8-4CD9-917D-28028AE5E9AB}" dt="2020-11-19T21:20:59.134" v="1417" actId="1076"/>
        <pc:sldMkLst>
          <pc:docMk/>
          <pc:sldMk cId="1365033067" sldId="347"/>
        </pc:sldMkLst>
        <pc:spChg chg="mod ord">
          <ac:chgData name="Compañía de Danza Sol de América" userId="fb2d1468578cd37f" providerId="LiveId" clId="{05B79F97-50F8-4CD9-917D-28028AE5E9AB}" dt="2020-11-19T20:51:43.554" v="1072" actId="700"/>
          <ac:spMkLst>
            <pc:docMk/>
            <pc:sldMk cId="1365033067" sldId="347"/>
            <ac:spMk id="2" creationId="{D0E45C9D-382E-4A2B-86BC-FD0F9E55B206}"/>
          </ac:spMkLst>
        </pc:spChg>
        <pc:spChg chg="del">
          <ac:chgData name="Compañía de Danza Sol de América" userId="fb2d1468578cd37f" providerId="LiveId" clId="{05B79F97-50F8-4CD9-917D-28028AE5E9AB}" dt="2020-11-19T20:51:43.554" v="1072" actId="700"/>
          <ac:spMkLst>
            <pc:docMk/>
            <pc:sldMk cId="1365033067" sldId="347"/>
            <ac:spMk id="3" creationId="{66B77892-C603-4055-B223-EE216260B5B1}"/>
          </ac:spMkLst>
        </pc:spChg>
        <pc:spChg chg="del">
          <ac:chgData name="Compañía de Danza Sol de América" userId="fb2d1468578cd37f" providerId="LiveId" clId="{05B79F97-50F8-4CD9-917D-28028AE5E9AB}" dt="2020-11-19T20:51:43.554" v="1072" actId="700"/>
          <ac:spMkLst>
            <pc:docMk/>
            <pc:sldMk cId="1365033067" sldId="347"/>
            <ac:spMk id="4" creationId="{0D03B9C5-CD70-45B1-B53D-E8A81B9E4615}"/>
          </ac:spMkLst>
        </pc:spChg>
        <pc:spChg chg="del mod ord">
          <ac:chgData name="Compañía de Danza Sol de América" userId="fb2d1468578cd37f" providerId="LiveId" clId="{05B79F97-50F8-4CD9-917D-28028AE5E9AB}" dt="2020-11-19T20:51:43.554" v="1072" actId="700"/>
          <ac:spMkLst>
            <pc:docMk/>
            <pc:sldMk cId="1365033067" sldId="347"/>
            <ac:spMk id="5" creationId="{FD4526E7-47A4-4612-901C-EC5E5BB6F6E4}"/>
          </ac:spMkLst>
        </pc:spChg>
        <pc:spChg chg="del">
          <ac:chgData name="Compañía de Danza Sol de América" userId="fb2d1468578cd37f" providerId="LiveId" clId="{05B79F97-50F8-4CD9-917D-28028AE5E9AB}" dt="2020-11-19T20:51:43.554" v="1072" actId="700"/>
          <ac:spMkLst>
            <pc:docMk/>
            <pc:sldMk cId="1365033067" sldId="347"/>
            <ac:spMk id="6" creationId="{3CFBE59D-42C5-47E3-9382-1058998B9B28}"/>
          </ac:spMkLst>
        </pc:spChg>
        <pc:spChg chg="add mod ord">
          <ac:chgData name="Compañía de Danza Sol de América" userId="fb2d1468578cd37f" providerId="LiveId" clId="{05B79F97-50F8-4CD9-917D-28028AE5E9AB}" dt="2020-11-19T21:18:17.265" v="1374" actId="27636"/>
          <ac:spMkLst>
            <pc:docMk/>
            <pc:sldMk cId="1365033067" sldId="347"/>
            <ac:spMk id="7" creationId="{6A54F268-6C5B-421D-B75B-1035D732A04A}"/>
          </ac:spMkLst>
        </pc:spChg>
        <pc:spChg chg="add mod">
          <ac:chgData name="Compañía de Danza Sol de América" userId="fb2d1468578cd37f" providerId="LiveId" clId="{05B79F97-50F8-4CD9-917D-28028AE5E9AB}" dt="2020-11-19T21:20:59.134" v="1417" actId="1076"/>
          <ac:spMkLst>
            <pc:docMk/>
            <pc:sldMk cId="1365033067" sldId="347"/>
            <ac:spMk id="8" creationId="{B260A983-6B78-4914-B871-DF3DCCAC3C5D}"/>
          </ac:spMkLst>
        </pc:spChg>
        <pc:picChg chg="add mod">
          <ac:chgData name="Compañía de Danza Sol de América" userId="fb2d1468578cd37f" providerId="LiveId" clId="{05B79F97-50F8-4CD9-917D-28028AE5E9AB}" dt="2020-11-19T21:18:55.538" v="1381" actId="1076"/>
          <ac:picMkLst>
            <pc:docMk/>
            <pc:sldMk cId="1365033067" sldId="347"/>
            <ac:picMk id="5122" creationId="{1651F649-C55E-4A1B-9ACE-EFC99A9AE539}"/>
          </ac:picMkLst>
        </pc:picChg>
      </pc:sldChg>
      <pc:sldChg chg="addSp delSp modSp new mod">
        <pc:chgData name="Compañía de Danza Sol de América" userId="fb2d1468578cd37f" providerId="LiveId" clId="{05B79F97-50F8-4CD9-917D-28028AE5E9AB}" dt="2020-11-19T20:56:04.298" v="1188" actId="20577"/>
        <pc:sldMkLst>
          <pc:docMk/>
          <pc:sldMk cId="4007647372" sldId="348"/>
        </pc:sldMkLst>
        <pc:spChg chg="del">
          <ac:chgData name="Compañía de Danza Sol de América" userId="fb2d1468578cd37f" providerId="LiveId" clId="{05B79F97-50F8-4CD9-917D-28028AE5E9AB}" dt="2020-11-19T20:55:42.392" v="1162" actId="22"/>
          <ac:spMkLst>
            <pc:docMk/>
            <pc:sldMk cId="4007647372" sldId="348"/>
            <ac:spMk id="2" creationId="{39E156CD-3784-42E8-B5F2-EFC6293C38AD}"/>
          </ac:spMkLst>
        </pc:spChg>
        <pc:spChg chg="mod">
          <ac:chgData name="Compañía de Danza Sol de América" userId="fb2d1468578cd37f" providerId="LiveId" clId="{05B79F97-50F8-4CD9-917D-28028AE5E9AB}" dt="2020-11-19T20:56:04.298" v="1188" actId="20577"/>
          <ac:spMkLst>
            <pc:docMk/>
            <pc:sldMk cId="4007647372" sldId="348"/>
            <ac:spMk id="3" creationId="{EA842D67-B576-4F45-8CA6-D6A653B3B2BD}"/>
          </ac:spMkLst>
        </pc:spChg>
        <pc:picChg chg="add mod ord">
          <ac:chgData name="Compañía de Danza Sol de América" userId="fb2d1468578cd37f" providerId="LiveId" clId="{05B79F97-50F8-4CD9-917D-28028AE5E9AB}" dt="2020-11-19T20:55:56.876" v="1165" actId="14100"/>
          <ac:picMkLst>
            <pc:docMk/>
            <pc:sldMk cId="4007647372" sldId="348"/>
            <ac:picMk id="5" creationId="{2FF3304B-7779-43E2-83DB-6AA4A79E5B06}"/>
          </ac:picMkLst>
        </pc:picChg>
      </pc:sldChg>
      <pc:sldChg chg="addSp delSp modSp new mod chgLayout">
        <pc:chgData name="Compañía de Danza Sol de América" userId="fb2d1468578cd37f" providerId="LiveId" clId="{05B79F97-50F8-4CD9-917D-28028AE5E9AB}" dt="2020-11-19T21:00:42.368" v="1316" actId="27636"/>
        <pc:sldMkLst>
          <pc:docMk/>
          <pc:sldMk cId="1376915184" sldId="349"/>
        </pc:sldMkLst>
        <pc:spChg chg="del mod ord">
          <ac:chgData name="Compañía de Danza Sol de América" userId="fb2d1468578cd37f" providerId="LiveId" clId="{05B79F97-50F8-4CD9-917D-28028AE5E9AB}" dt="2020-11-19T20:58:04.233" v="1245" actId="700"/>
          <ac:spMkLst>
            <pc:docMk/>
            <pc:sldMk cId="1376915184" sldId="349"/>
            <ac:spMk id="2" creationId="{A143FD0D-ED0C-44C1-8F80-D1F9EB188903}"/>
          </ac:spMkLst>
        </pc:spChg>
        <pc:spChg chg="mod ord">
          <ac:chgData name="Compañía de Danza Sol de América" userId="fb2d1468578cd37f" providerId="LiveId" clId="{05B79F97-50F8-4CD9-917D-28028AE5E9AB}" dt="2020-11-19T20:58:04.233" v="1245" actId="700"/>
          <ac:spMkLst>
            <pc:docMk/>
            <pc:sldMk cId="1376915184" sldId="349"/>
            <ac:spMk id="3" creationId="{980FBEC8-185B-43CA-B5BA-73F181DEC593}"/>
          </ac:spMkLst>
        </pc:spChg>
        <pc:spChg chg="add mod ord">
          <ac:chgData name="Compañía de Danza Sol de América" userId="fb2d1468578cd37f" providerId="LiveId" clId="{05B79F97-50F8-4CD9-917D-28028AE5E9AB}" dt="2020-11-19T21:00:27.949" v="1312" actId="404"/>
          <ac:spMkLst>
            <pc:docMk/>
            <pc:sldMk cId="1376915184" sldId="349"/>
            <ac:spMk id="4" creationId="{0F552F65-CB1B-4287-8B12-A7852899038E}"/>
          </ac:spMkLst>
        </pc:spChg>
        <pc:spChg chg="add mod ord">
          <ac:chgData name="Compañía de Danza Sol de América" userId="fb2d1468578cd37f" providerId="LiveId" clId="{05B79F97-50F8-4CD9-917D-28028AE5E9AB}" dt="2020-11-19T21:00:42.368" v="1316" actId="27636"/>
          <ac:spMkLst>
            <pc:docMk/>
            <pc:sldMk cId="1376915184" sldId="349"/>
            <ac:spMk id="5" creationId="{2303F250-6A43-40E5-B152-9E77EEB06947}"/>
          </ac:spMkLst>
        </pc:spChg>
        <pc:spChg chg="add del mod ord">
          <ac:chgData name="Compañía de Danza Sol de América" userId="fb2d1468578cd37f" providerId="LiveId" clId="{05B79F97-50F8-4CD9-917D-28028AE5E9AB}" dt="2020-11-19T20:59:25.572" v="1279" actId="478"/>
          <ac:spMkLst>
            <pc:docMk/>
            <pc:sldMk cId="1376915184" sldId="349"/>
            <ac:spMk id="6" creationId="{E716D3BA-9DD9-45CA-B1AA-8A3E76AFAE83}"/>
          </ac:spMkLst>
        </pc:spChg>
        <pc:spChg chg="add del mod ord">
          <ac:chgData name="Compañía de Danza Sol de América" userId="fb2d1468578cd37f" providerId="LiveId" clId="{05B79F97-50F8-4CD9-917D-28028AE5E9AB}" dt="2020-11-19T20:58:59.144" v="1275" actId="22"/>
          <ac:spMkLst>
            <pc:docMk/>
            <pc:sldMk cId="1376915184" sldId="349"/>
            <ac:spMk id="7" creationId="{E9BB7C6E-6374-4D4F-8EB3-E3C947C16FAD}"/>
          </ac:spMkLst>
        </pc:spChg>
        <pc:spChg chg="add mod">
          <ac:chgData name="Compañía de Danza Sol de América" userId="fb2d1468578cd37f" providerId="LiveId" clId="{05B79F97-50F8-4CD9-917D-28028AE5E9AB}" dt="2020-11-19T21:00:32.814" v="1313" actId="1076"/>
          <ac:spMkLst>
            <pc:docMk/>
            <pc:sldMk cId="1376915184" sldId="349"/>
            <ac:spMk id="10" creationId="{B4B856E5-7C3D-48D0-949C-EC6653627446}"/>
          </ac:spMkLst>
        </pc:spChg>
        <pc:picChg chg="add mod ord">
          <ac:chgData name="Compañía de Danza Sol de América" userId="fb2d1468578cd37f" providerId="LiveId" clId="{05B79F97-50F8-4CD9-917D-28028AE5E9AB}" dt="2020-11-19T20:59:28.883" v="1280" actId="14100"/>
          <ac:picMkLst>
            <pc:docMk/>
            <pc:sldMk cId="1376915184" sldId="349"/>
            <ac:picMk id="9" creationId="{C35BB62A-A7B5-47A7-AEAD-500BADECD161}"/>
          </ac:picMkLst>
        </pc:picChg>
      </pc:sldChg>
      <pc:sldChg chg="addSp delSp modSp new mod">
        <pc:chgData name="Compañía de Danza Sol de América" userId="fb2d1468578cd37f" providerId="LiveId" clId="{05B79F97-50F8-4CD9-917D-28028AE5E9AB}" dt="2020-11-20T03:43:09.537" v="5087"/>
        <pc:sldMkLst>
          <pc:docMk/>
          <pc:sldMk cId="281095192" sldId="350"/>
        </pc:sldMkLst>
        <pc:spChg chg="mod">
          <ac:chgData name="Compañía de Danza Sol de América" userId="fb2d1468578cd37f" providerId="LiveId" clId="{05B79F97-50F8-4CD9-917D-28028AE5E9AB}" dt="2020-11-19T21:17:42.053" v="1372" actId="404"/>
          <ac:spMkLst>
            <pc:docMk/>
            <pc:sldMk cId="281095192" sldId="350"/>
            <ac:spMk id="2" creationId="{5DD4615B-8F4E-49F7-996C-3572DF4FE6A0}"/>
          </ac:spMkLst>
        </pc:spChg>
        <pc:spChg chg="del">
          <ac:chgData name="Compañía de Danza Sol de América" userId="fb2d1468578cd37f" providerId="LiveId" clId="{05B79F97-50F8-4CD9-917D-28028AE5E9AB}" dt="2020-11-19T21:27:35.876" v="1421" actId="478"/>
          <ac:spMkLst>
            <pc:docMk/>
            <pc:sldMk cId="281095192" sldId="350"/>
            <ac:spMk id="3" creationId="{0F4FDB39-B896-4553-B321-C323394C6C3B}"/>
          </ac:spMkLst>
        </pc:spChg>
        <pc:spChg chg="mod">
          <ac:chgData name="Compañía de Danza Sol de América" userId="fb2d1468578cd37f" providerId="LiveId" clId="{05B79F97-50F8-4CD9-917D-28028AE5E9AB}" dt="2020-11-19T21:31:54.798" v="1508" actId="20577"/>
          <ac:spMkLst>
            <pc:docMk/>
            <pc:sldMk cId="281095192" sldId="350"/>
            <ac:spMk id="4" creationId="{EB0CBDE0-74E9-4E0D-A0EA-DC1C4830C844}"/>
          </ac:spMkLst>
        </pc:spChg>
        <pc:spChg chg="mod">
          <ac:chgData name="Compañía de Danza Sol de América" userId="fb2d1468578cd37f" providerId="LiveId" clId="{05B79F97-50F8-4CD9-917D-28028AE5E9AB}" dt="2020-11-19T21:32:06.620" v="1510" actId="27636"/>
          <ac:spMkLst>
            <pc:docMk/>
            <pc:sldMk cId="281095192" sldId="350"/>
            <ac:spMk id="5" creationId="{1AFB7B65-6431-4AEC-8CD8-1196EBBEDEE3}"/>
          </ac:spMkLst>
        </pc:spChg>
        <pc:spChg chg="del mod">
          <ac:chgData name="Compañía de Danza Sol de América" userId="fb2d1468578cd37f" providerId="LiveId" clId="{05B79F97-50F8-4CD9-917D-28028AE5E9AB}" dt="2020-11-19T21:31:33.632" v="1496"/>
          <ac:spMkLst>
            <pc:docMk/>
            <pc:sldMk cId="281095192" sldId="350"/>
            <ac:spMk id="6" creationId="{99279852-13B6-4AD9-89AA-D8AE2901E6DF}"/>
          </ac:spMkLst>
        </pc:spChg>
        <pc:picChg chg="add del mod">
          <ac:chgData name="Compañía de Danza Sol de América" userId="fb2d1468578cd37f" providerId="LiveId" clId="{05B79F97-50F8-4CD9-917D-28028AE5E9AB}" dt="2020-11-20T03:43:09.537" v="5087"/>
          <ac:picMkLst>
            <pc:docMk/>
            <pc:sldMk cId="281095192" sldId="350"/>
            <ac:picMk id="8" creationId="{9CF06E94-8751-4ABF-A6F5-77C07F915BFF}"/>
          </ac:picMkLst>
        </pc:picChg>
        <pc:picChg chg="add mod">
          <ac:chgData name="Compañía de Danza Sol de América" userId="fb2d1468578cd37f" providerId="LiveId" clId="{05B79F97-50F8-4CD9-917D-28028AE5E9AB}" dt="2020-11-19T21:31:33.632" v="1496"/>
          <ac:picMkLst>
            <pc:docMk/>
            <pc:sldMk cId="281095192" sldId="350"/>
            <ac:picMk id="7170" creationId="{5B7F0401-00B7-4AA4-BA48-B2CDB0D18166}"/>
          </ac:picMkLst>
        </pc:picChg>
      </pc:sldChg>
      <pc:sldChg chg="addSp modSp new mod">
        <pc:chgData name="Compañía de Danza Sol de América" userId="fb2d1468578cd37f" providerId="LiveId" clId="{05B79F97-50F8-4CD9-917D-28028AE5E9AB}" dt="2020-11-19T21:20:53.303" v="1416" actId="1076"/>
        <pc:sldMkLst>
          <pc:docMk/>
          <pc:sldMk cId="4115464744" sldId="351"/>
        </pc:sldMkLst>
        <pc:spChg chg="mod">
          <ac:chgData name="Compañía de Danza Sol de América" userId="fb2d1468578cd37f" providerId="LiveId" clId="{05B79F97-50F8-4CD9-917D-28028AE5E9AB}" dt="2020-11-19T21:19:40.259" v="1401" actId="404"/>
          <ac:spMkLst>
            <pc:docMk/>
            <pc:sldMk cId="4115464744" sldId="351"/>
            <ac:spMk id="2" creationId="{4E70841F-B987-42E3-B9E4-E81DD314EFC9}"/>
          </ac:spMkLst>
        </pc:spChg>
        <pc:spChg chg="mod">
          <ac:chgData name="Compañía de Danza Sol de América" userId="fb2d1468578cd37f" providerId="LiveId" clId="{05B79F97-50F8-4CD9-917D-28028AE5E9AB}" dt="2020-11-19T21:19:26.646" v="1394" actId="27636"/>
          <ac:spMkLst>
            <pc:docMk/>
            <pc:sldMk cId="4115464744" sldId="351"/>
            <ac:spMk id="3" creationId="{8E70F61B-807B-45B8-B33A-38AD5E77F6C8}"/>
          </ac:spMkLst>
        </pc:spChg>
        <pc:spChg chg="add mod">
          <ac:chgData name="Compañía de Danza Sol de América" userId="fb2d1468578cd37f" providerId="LiveId" clId="{05B79F97-50F8-4CD9-917D-28028AE5E9AB}" dt="2020-11-19T21:20:53.303" v="1416" actId="1076"/>
          <ac:spMkLst>
            <pc:docMk/>
            <pc:sldMk cId="4115464744" sldId="351"/>
            <ac:spMk id="4" creationId="{1C4FD83A-4357-42E7-ABFD-9699201024E0}"/>
          </ac:spMkLst>
        </pc:spChg>
        <pc:picChg chg="add mod">
          <ac:chgData name="Compañía de Danza Sol de América" userId="fb2d1468578cd37f" providerId="LiveId" clId="{05B79F97-50F8-4CD9-917D-28028AE5E9AB}" dt="2020-11-19T21:20:14.429" v="1407" actId="1076"/>
          <ac:picMkLst>
            <pc:docMk/>
            <pc:sldMk cId="4115464744" sldId="351"/>
            <ac:picMk id="6146" creationId="{862D8DC4-4322-4982-A92C-390940D1584A}"/>
          </ac:picMkLst>
        </pc:picChg>
      </pc:sldChg>
      <pc:sldChg chg="addSp delSp modSp new mod">
        <pc:chgData name="Compañía de Danza Sol de América" userId="fb2d1468578cd37f" providerId="LiveId" clId="{05B79F97-50F8-4CD9-917D-28028AE5E9AB}" dt="2020-11-19T21:49:17.854" v="1629" actId="478"/>
        <pc:sldMkLst>
          <pc:docMk/>
          <pc:sldMk cId="1504549331" sldId="352"/>
        </pc:sldMkLst>
        <pc:spChg chg="mod">
          <ac:chgData name="Compañía de Danza Sol de América" userId="fb2d1468578cd37f" providerId="LiveId" clId="{05B79F97-50F8-4CD9-917D-28028AE5E9AB}" dt="2020-11-19T21:34:00.214" v="1525" actId="20577"/>
          <ac:spMkLst>
            <pc:docMk/>
            <pc:sldMk cId="1504549331" sldId="352"/>
            <ac:spMk id="2" creationId="{4177126E-1C6A-4D89-AF45-677076AE3598}"/>
          </ac:spMkLst>
        </pc:spChg>
        <pc:spChg chg="del">
          <ac:chgData name="Compañía de Danza Sol de América" userId="fb2d1468578cd37f" providerId="LiveId" clId="{05B79F97-50F8-4CD9-917D-28028AE5E9AB}" dt="2020-11-19T21:37:40.270" v="1566" actId="478"/>
          <ac:spMkLst>
            <pc:docMk/>
            <pc:sldMk cId="1504549331" sldId="352"/>
            <ac:spMk id="3" creationId="{F212D316-EBF0-4B0B-A8D3-3BA5C2B14CBF}"/>
          </ac:spMkLst>
        </pc:spChg>
        <pc:spChg chg="del mod">
          <ac:chgData name="Compañía de Danza Sol de América" userId="fb2d1468578cd37f" providerId="LiveId" clId="{05B79F97-50F8-4CD9-917D-28028AE5E9AB}" dt="2020-11-19T21:49:15.732" v="1628" actId="478"/>
          <ac:spMkLst>
            <pc:docMk/>
            <pc:sldMk cId="1504549331" sldId="352"/>
            <ac:spMk id="4" creationId="{945F5181-B612-49C9-B43F-67D7AF51B861}"/>
          </ac:spMkLst>
        </pc:spChg>
        <pc:spChg chg="mod">
          <ac:chgData name="Compañía de Danza Sol de América" userId="fb2d1468578cd37f" providerId="LiveId" clId="{05B79F97-50F8-4CD9-917D-28028AE5E9AB}" dt="2020-11-19T21:40:03.812" v="1610" actId="113"/>
          <ac:spMkLst>
            <pc:docMk/>
            <pc:sldMk cId="1504549331" sldId="352"/>
            <ac:spMk id="5" creationId="{C85EF635-7AFA-480F-83D5-9277654AE35E}"/>
          </ac:spMkLst>
        </pc:spChg>
        <pc:spChg chg="del mod">
          <ac:chgData name="Compañía de Danza Sol de América" userId="fb2d1468578cd37f" providerId="LiveId" clId="{05B79F97-50F8-4CD9-917D-28028AE5E9AB}" dt="2020-11-19T21:38:14.825" v="1570"/>
          <ac:spMkLst>
            <pc:docMk/>
            <pc:sldMk cId="1504549331" sldId="352"/>
            <ac:spMk id="6" creationId="{BC3475FD-64C2-4F4E-A69D-44E41179B45A}"/>
          </ac:spMkLst>
        </pc:spChg>
        <pc:spChg chg="add del mod">
          <ac:chgData name="Compañía de Danza Sol de América" userId="fb2d1468578cd37f" providerId="LiveId" clId="{05B79F97-50F8-4CD9-917D-28028AE5E9AB}" dt="2020-11-19T21:49:10.432" v="1627"/>
          <ac:spMkLst>
            <pc:docMk/>
            <pc:sldMk cId="1504549331" sldId="352"/>
            <ac:spMk id="7" creationId="{C098F53B-7969-4B52-8975-4F56EC8F7329}"/>
          </ac:spMkLst>
        </pc:spChg>
        <pc:spChg chg="add del mod">
          <ac:chgData name="Compañía de Danza Sol de América" userId="fb2d1468578cd37f" providerId="LiveId" clId="{05B79F97-50F8-4CD9-917D-28028AE5E9AB}" dt="2020-11-19T21:49:17.854" v="1629" actId="478"/>
          <ac:spMkLst>
            <pc:docMk/>
            <pc:sldMk cId="1504549331" sldId="352"/>
            <ac:spMk id="10" creationId="{E784D4FE-C0B6-44FF-90CF-ACA9516CD061}"/>
          </ac:spMkLst>
        </pc:spChg>
        <pc:picChg chg="add mod">
          <ac:chgData name="Compañía de Danza Sol de América" userId="fb2d1468578cd37f" providerId="LiveId" clId="{05B79F97-50F8-4CD9-917D-28028AE5E9AB}" dt="2020-11-19T21:49:10.432" v="1627"/>
          <ac:picMkLst>
            <pc:docMk/>
            <pc:sldMk cId="1504549331" sldId="352"/>
            <ac:picMk id="9" creationId="{117013A6-E98B-457F-8544-19A8203BC844}"/>
          </ac:picMkLst>
        </pc:picChg>
        <pc:picChg chg="add del mod">
          <ac:chgData name="Compañía de Danza Sol de América" userId="fb2d1468578cd37f" providerId="LiveId" clId="{05B79F97-50F8-4CD9-917D-28028AE5E9AB}" dt="2020-11-19T21:48:59.219" v="1625" actId="478"/>
          <ac:picMkLst>
            <pc:docMk/>
            <pc:sldMk cId="1504549331" sldId="352"/>
            <ac:picMk id="8194" creationId="{B62C72CC-5A37-4BB5-8301-EDE5D0F527FE}"/>
          </ac:picMkLst>
        </pc:picChg>
      </pc:sldChg>
      <pc:sldChg chg="addSp delSp modSp new mod chgLayout">
        <pc:chgData name="Compañía de Danza Sol de América" userId="fb2d1468578cd37f" providerId="LiveId" clId="{05B79F97-50F8-4CD9-917D-28028AE5E9AB}" dt="2020-11-19T21:50:59.186" v="1641" actId="1076"/>
        <pc:sldMkLst>
          <pc:docMk/>
          <pc:sldMk cId="3606430219" sldId="353"/>
        </pc:sldMkLst>
        <pc:spChg chg="del mod ord">
          <ac:chgData name="Compañía de Danza Sol de América" userId="fb2d1468578cd37f" providerId="LiveId" clId="{05B79F97-50F8-4CD9-917D-28028AE5E9AB}" dt="2020-11-19T21:42:05.505" v="1612" actId="700"/>
          <ac:spMkLst>
            <pc:docMk/>
            <pc:sldMk cId="3606430219" sldId="353"/>
            <ac:spMk id="2" creationId="{F87F110F-2B06-48D7-8251-980DEA2E1E51}"/>
          </ac:spMkLst>
        </pc:spChg>
        <pc:spChg chg="del">
          <ac:chgData name="Compañía de Danza Sol de América" userId="fb2d1468578cd37f" providerId="LiveId" clId="{05B79F97-50F8-4CD9-917D-28028AE5E9AB}" dt="2020-11-19T21:42:05.505" v="1612" actId="700"/>
          <ac:spMkLst>
            <pc:docMk/>
            <pc:sldMk cId="3606430219" sldId="353"/>
            <ac:spMk id="3" creationId="{0D20335E-4D4C-47E4-A7C6-C6D46F5CDBD0}"/>
          </ac:spMkLst>
        </pc:spChg>
        <pc:spChg chg="del">
          <ac:chgData name="Compañía de Danza Sol de América" userId="fb2d1468578cd37f" providerId="LiveId" clId="{05B79F97-50F8-4CD9-917D-28028AE5E9AB}" dt="2020-11-19T21:42:05.505" v="1612" actId="700"/>
          <ac:spMkLst>
            <pc:docMk/>
            <pc:sldMk cId="3606430219" sldId="353"/>
            <ac:spMk id="4" creationId="{1BB77FE7-F64F-478A-A060-5D756A0EEE05}"/>
          </ac:spMkLst>
        </pc:spChg>
        <pc:spChg chg="del mod ord">
          <ac:chgData name="Compañía de Danza Sol de América" userId="fb2d1468578cd37f" providerId="LiveId" clId="{05B79F97-50F8-4CD9-917D-28028AE5E9AB}" dt="2020-11-19T21:42:05.505" v="1612" actId="700"/>
          <ac:spMkLst>
            <pc:docMk/>
            <pc:sldMk cId="3606430219" sldId="353"/>
            <ac:spMk id="5" creationId="{7B47945F-38E6-48B5-B5C3-F0BEC7229BE9}"/>
          </ac:spMkLst>
        </pc:spChg>
        <pc:spChg chg="del">
          <ac:chgData name="Compañía de Danza Sol de América" userId="fb2d1468578cd37f" providerId="LiveId" clId="{05B79F97-50F8-4CD9-917D-28028AE5E9AB}" dt="2020-11-19T21:42:05.505" v="1612" actId="700"/>
          <ac:spMkLst>
            <pc:docMk/>
            <pc:sldMk cId="3606430219" sldId="353"/>
            <ac:spMk id="6" creationId="{135B09B2-EBA7-4E08-9300-45DE6881928E}"/>
          </ac:spMkLst>
        </pc:spChg>
        <pc:spChg chg="add del mod ord">
          <ac:chgData name="Compañía de Danza Sol de América" userId="fb2d1468578cd37f" providerId="LiveId" clId="{05B79F97-50F8-4CD9-917D-28028AE5E9AB}" dt="2020-11-19T21:42:18.324" v="1615" actId="26606"/>
          <ac:spMkLst>
            <pc:docMk/>
            <pc:sldMk cId="3606430219" sldId="353"/>
            <ac:spMk id="7" creationId="{E1FBF09A-0BE6-435C-B2AE-16640E861BDA}"/>
          </ac:spMkLst>
        </pc:spChg>
        <pc:spChg chg="add del mod ord">
          <ac:chgData name="Compañía de Danza Sol de América" userId="fb2d1468578cd37f" providerId="LiveId" clId="{05B79F97-50F8-4CD9-917D-28028AE5E9AB}" dt="2020-11-19T21:42:18.324" v="1615" actId="26606"/>
          <ac:spMkLst>
            <pc:docMk/>
            <pc:sldMk cId="3606430219" sldId="353"/>
            <ac:spMk id="8" creationId="{62BCF07D-2E00-4B49-8C32-914D54CEA078}"/>
          </ac:spMkLst>
        </pc:spChg>
        <pc:spChg chg="add del mod">
          <ac:chgData name="Compañía de Danza Sol de América" userId="fb2d1468578cd37f" providerId="LiveId" clId="{05B79F97-50F8-4CD9-917D-28028AE5E9AB}" dt="2020-11-19T21:50:29.099" v="1631" actId="931"/>
          <ac:spMkLst>
            <pc:docMk/>
            <pc:sldMk cId="3606430219" sldId="353"/>
            <ac:spMk id="11" creationId="{5AF8BCC5-F1E4-49D3-A9A3-56897C94B320}"/>
          </ac:spMkLst>
        </pc:spChg>
        <pc:spChg chg="add mod">
          <ac:chgData name="Compañía de Danza Sol de América" userId="fb2d1468578cd37f" providerId="LiveId" clId="{05B79F97-50F8-4CD9-917D-28028AE5E9AB}" dt="2020-11-19T21:50:59.186" v="1641" actId="1076"/>
          <ac:spMkLst>
            <pc:docMk/>
            <pc:sldMk cId="3606430219" sldId="353"/>
            <ac:spMk id="15" creationId="{FB59B924-416E-42F3-A948-B7797EF0B084}"/>
          </ac:spMkLst>
        </pc:spChg>
        <pc:spChg chg="add del mod">
          <ac:chgData name="Compañía de Danza Sol de América" userId="fb2d1468578cd37f" providerId="LiveId" clId="{05B79F97-50F8-4CD9-917D-28028AE5E9AB}" dt="2020-11-19T21:44:33.428" v="1622" actId="478"/>
          <ac:spMkLst>
            <pc:docMk/>
            <pc:sldMk cId="3606430219" sldId="353"/>
            <ac:spMk id="17" creationId="{21C842C4-C108-450C-9B03-C55667ACC374}"/>
          </ac:spMkLst>
        </pc:spChg>
        <pc:spChg chg="add del mod">
          <ac:chgData name="Compañía de Danza Sol de América" userId="fb2d1468578cd37f" providerId="LiveId" clId="{05B79F97-50F8-4CD9-917D-28028AE5E9AB}" dt="2020-11-19T21:42:34.233" v="1617" actId="478"/>
          <ac:spMkLst>
            <pc:docMk/>
            <pc:sldMk cId="3606430219" sldId="353"/>
            <ac:spMk id="19" creationId="{737EC6BE-28B9-4EA5-B8FA-D91C0FB85DC0}"/>
          </ac:spMkLst>
        </pc:spChg>
        <pc:spChg chg="add del mod">
          <ac:chgData name="Compañía de Danza Sol de América" userId="fb2d1468578cd37f" providerId="LiveId" clId="{05B79F97-50F8-4CD9-917D-28028AE5E9AB}" dt="2020-11-19T21:44:21.901" v="1621"/>
          <ac:spMkLst>
            <pc:docMk/>
            <pc:sldMk cId="3606430219" sldId="353"/>
            <ac:spMk id="21" creationId="{8BC3F64C-4EE2-47F0-A43F-BC9DA0BBD165}"/>
          </ac:spMkLst>
        </pc:spChg>
        <pc:picChg chg="add del mod">
          <ac:chgData name="Compañía de Danza Sol de América" userId="fb2d1468578cd37f" providerId="LiveId" clId="{05B79F97-50F8-4CD9-917D-28028AE5E9AB}" dt="2020-11-19T21:49:24.009" v="1630" actId="478"/>
          <ac:picMkLst>
            <pc:docMk/>
            <pc:sldMk cId="3606430219" sldId="353"/>
            <ac:picMk id="10" creationId="{8082E711-3987-425E-B983-1E9A8F38D319}"/>
          </ac:picMkLst>
        </pc:picChg>
        <pc:picChg chg="add mod">
          <ac:chgData name="Compañía de Danza Sol de América" userId="fb2d1468578cd37f" providerId="LiveId" clId="{05B79F97-50F8-4CD9-917D-28028AE5E9AB}" dt="2020-11-19T21:50:40.970" v="1635" actId="14100"/>
          <ac:picMkLst>
            <pc:docMk/>
            <pc:sldMk cId="3606430219" sldId="353"/>
            <ac:picMk id="13" creationId="{749C1640-0198-4811-9FB4-03289BDEFEBE}"/>
          </ac:picMkLst>
        </pc:picChg>
        <pc:picChg chg="add del mod">
          <ac:chgData name="Compañía de Danza Sol de América" userId="fb2d1468578cd37f" providerId="LiveId" clId="{05B79F97-50F8-4CD9-917D-28028AE5E9AB}" dt="2020-11-19T21:49:05.296" v="1626" actId="21"/>
          <ac:picMkLst>
            <pc:docMk/>
            <pc:sldMk cId="3606430219" sldId="353"/>
            <ac:picMk id="9218" creationId="{5F459597-ADD1-4B7E-848F-5FE8985046BE}"/>
          </ac:picMkLst>
        </pc:picChg>
      </pc:sldChg>
      <pc:sldChg chg="addSp delSp modSp new mod">
        <pc:chgData name="Compañía de Danza Sol de América" userId="fb2d1468578cd37f" providerId="LiveId" clId="{05B79F97-50F8-4CD9-917D-28028AE5E9AB}" dt="2020-11-19T22:05:21.551" v="1934" actId="20577"/>
        <pc:sldMkLst>
          <pc:docMk/>
          <pc:sldMk cId="2270185452" sldId="354"/>
        </pc:sldMkLst>
        <pc:spChg chg="mod">
          <ac:chgData name="Compañía de Danza Sol de América" userId="fb2d1468578cd37f" providerId="LiveId" clId="{05B79F97-50F8-4CD9-917D-28028AE5E9AB}" dt="2020-11-19T21:51:35.951" v="1650" actId="20577"/>
          <ac:spMkLst>
            <pc:docMk/>
            <pc:sldMk cId="2270185452" sldId="354"/>
            <ac:spMk id="2" creationId="{F3A91640-945F-4C79-9671-3A1CC058F59F}"/>
          </ac:spMkLst>
        </pc:spChg>
        <pc:spChg chg="del">
          <ac:chgData name="Compañía de Danza Sol de América" userId="fb2d1468578cd37f" providerId="LiveId" clId="{05B79F97-50F8-4CD9-917D-28028AE5E9AB}" dt="2020-11-19T21:53:06.064" v="1710" actId="478"/>
          <ac:spMkLst>
            <pc:docMk/>
            <pc:sldMk cId="2270185452" sldId="354"/>
            <ac:spMk id="3" creationId="{BC5851B6-976D-4E76-AC89-C3A6940EDA8D}"/>
          </ac:spMkLst>
        </pc:spChg>
        <pc:spChg chg="mod">
          <ac:chgData name="Compañía de Danza Sol de América" userId="fb2d1468578cd37f" providerId="LiveId" clId="{05B79F97-50F8-4CD9-917D-28028AE5E9AB}" dt="2020-11-19T22:05:21.551" v="1934" actId="20577"/>
          <ac:spMkLst>
            <pc:docMk/>
            <pc:sldMk cId="2270185452" sldId="354"/>
            <ac:spMk id="4" creationId="{970EFFFF-02BB-4ADE-90E3-162199C6C2F3}"/>
          </ac:spMkLst>
        </pc:spChg>
        <pc:spChg chg="mod">
          <ac:chgData name="Compañía de Danza Sol de América" userId="fb2d1468578cd37f" providerId="LiveId" clId="{05B79F97-50F8-4CD9-917D-28028AE5E9AB}" dt="2020-11-19T21:56:34.755" v="1764" actId="20577"/>
          <ac:spMkLst>
            <pc:docMk/>
            <pc:sldMk cId="2270185452" sldId="354"/>
            <ac:spMk id="5" creationId="{BE17BD91-59DA-4CC1-8D9E-37ECE46611ED}"/>
          </ac:spMkLst>
        </pc:spChg>
        <pc:spChg chg="del mod">
          <ac:chgData name="Compañía de Danza Sol de América" userId="fb2d1468578cd37f" providerId="LiveId" clId="{05B79F97-50F8-4CD9-917D-28028AE5E9AB}" dt="2020-11-19T21:59:35.695" v="1823"/>
          <ac:spMkLst>
            <pc:docMk/>
            <pc:sldMk cId="2270185452" sldId="354"/>
            <ac:spMk id="6" creationId="{8A822922-8CEB-4FA9-BAC0-709FF1A24745}"/>
          </ac:spMkLst>
        </pc:spChg>
        <pc:spChg chg="add del mod">
          <ac:chgData name="Compañía de Danza Sol de América" userId="fb2d1468578cd37f" providerId="LiveId" clId="{05B79F97-50F8-4CD9-917D-28028AE5E9AB}" dt="2020-11-19T22:01:23.111" v="1851" actId="22"/>
          <ac:spMkLst>
            <pc:docMk/>
            <pc:sldMk cId="2270185452" sldId="354"/>
            <ac:spMk id="7" creationId="{B18D3D3B-4F87-4CF6-80FC-8BC2CB29B8C9}"/>
          </ac:spMkLst>
        </pc:spChg>
        <pc:spChg chg="add del mod">
          <ac:chgData name="Compañía de Danza Sol de América" userId="fb2d1468578cd37f" providerId="LiveId" clId="{05B79F97-50F8-4CD9-917D-28028AE5E9AB}" dt="2020-11-19T22:04:46.343" v="1909"/>
          <ac:spMkLst>
            <pc:docMk/>
            <pc:sldMk cId="2270185452" sldId="354"/>
            <ac:spMk id="13" creationId="{6CF61CE2-F399-4CEA-A84E-257E9BA181F0}"/>
          </ac:spMkLst>
        </pc:spChg>
        <pc:picChg chg="add del mod ord">
          <ac:chgData name="Compañía de Danza Sol de América" userId="fb2d1468578cd37f" providerId="LiveId" clId="{05B79F97-50F8-4CD9-917D-28028AE5E9AB}" dt="2020-11-19T22:03:50.919" v="1893" actId="21"/>
          <ac:picMkLst>
            <pc:docMk/>
            <pc:sldMk cId="2270185452" sldId="354"/>
            <ac:picMk id="9" creationId="{77E405CE-5487-48A5-86BC-E7839C37ABC7}"/>
          </ac:picMkLst>
        </pc:picChg>
        <pc:picChg chg="add del mod">
          <ac:chgData name="Compañía de Danza Sol de América" userId="fb2d1468578cd37f" providerId="LiveId" clId="{05B79F97-50F8-4CD9-917D-28028AE5E9AB}" dt="2020-11-19T22:04:40.923" v="1908" actId="21"/>
          <ac:picMkLst>
            <pc:docMk/>
            <pc:sldMk cId="2270185452" sldId="354"/>
            <ac:picMk id="11" creationId="{2305123C-0F10-4820-B86A-8326624C4D7E}"/>
          </ac:picMkLst>
        </pc:picChg>
        <pc:picChg chg="add mod">
          <ac:chgData name="Compañía de Danza Sol de América" userId="fb2d1468578cd37f" providerId="LiveId" clId="{05B79F97-50F8-4CD9-917D-28028AE5E9AB}" dt="2020-11-19T22:05:11.549" v="1913" actId="14100"/>
          <ac:picMkLst>
            <pc:docMk/>
            <pc:sldMk cId="2270185452" sldId="354"/>
            <ac:picMk id="15" creationId="{E6BDE446-AA7C-41C3-AB03-C6B9F4BB6287}"/>
          </ac:picMkLst>
        </pc:picChg>
        <pc:picChg chg="add del mod">
          <ac:chgData name="Compañía de Danza Sol de América" userId="fb2d1468578cd37f" providerId="LiveId" clId="{05B79F97-50F8-4CD9-917D-28028AE5E9AB}" dt="2020-11-19T22:00:04.677" v="1843" actId="21"/>
          <ac:picMkLst>
            <pc:docMk/>
            <pc:sldMk cId="2270185452" sldId="354"/>
            <ac:picMk id="10242" creationId="{DAAD9D88-F6AE-4B5C-98B1-DB348D443A98}"/>
          </ac:picMkLst>
        </pc:picChg>
      </pc:sldChg>
      <pc:sldChg chg="addSp delSp modSp new mod">
        <pc:chgData name="Compañía de Danza Sol de América" userId="fb2d1468578cd37f" providerId="LiveId" clId="{05B79F97-50F8-4CD9-917D-28028AE5E9AB}" dt="2020-11-19T22:00:44.890" v="1850" actId="20577"/>
        <pc:sldMkLst>
          <pc:docMk/>
          <pc:sldMk cId="1761888385" sldId="355"/>
        </pc:sldMkLst>
        <pc:spChg chg="mod">
          <ac:chgData name="Compañía de Danza Sol de América" userId="fb2d1468578cd37f" providerId="LiveId" clId="{05B79F97-50F8-4CD9-917D-28028AE5E9AB}" dt="2020-11-19T22:00:14.076" v="1845"/>
          <ac:spMkLst>
            <pc:docMk/>
            <pc:sldMk cId="1761888385" sldId="355"/>
            <ac:spMk id="2" creationId="{63F0755D-5EA8-4EC3-AB55-E13B037EA79C}"/>
          </ac:spMkLst>
        </pc:spChg>
        <pc:spChg chg="mod">
          <ac:chgData name="Compañía de Danza Sol de América" userId="fb2d1468578cd37f" providerId="LiveId" clId="{05B79F97-50F8-4CD9-917D-28028AE5E9AB}" dt="2020-11-19T22:00:44.890" v="1850" actId="20577"/>
          <ac:spMkLst>
            <pc:docMk/>
            <pc:sldMk cId="1761888385" sldId="355"/>
            <ac:spMk id="3" creationId="{8A4E4D94-167E-42BD-BA1B-1B1AC254CDD5}"/>
          </ac:spMkLst>
        </pc:spChg>
        <pc:spChg chg="del">
          <ac:chgData name="Compañía de Danza Sol de América" userId="fb2d1468578cd37f" providerId="LiveId" clId="{05B79F97-50F8-4CD9-917D-28028AE5E9AB}" dt="2020-11-19T21:57:32.939" v="1821" actId="478"/>
          <ac:spMkLst>
            <pc:docMk/>
            <pc:sldMk cId="1761888385" sldId="355"/>
            <ac:spMk id="4" creationId="{92DF5000-B075-4DE6-8793-5D60E5718696}"/>
          </ac:spMkLst>
        </pc:spChg>
        <pc:spChg chg="del mod">
          <ac:chgData name="Compañía de Danza Sol de América" userId="fb2d1468578cd37f" providerId="LiveId" clId="{05B79F97-50F8-4CD9-917D-28028AE5E9AB}" dt="2020-11-19T22:00:07.979" v="1844"/>
          <ac:spMkLst>
            <pc:docMk/>
            <pc:sldMk cId="1761888385" sldId="355"/>
            <ac:spMk id="5" creationId="{FF89A92F-E582-4118-801C-F83E366E32A7}"/>
          </ac:spMkLst>
        </pc:spChg>
        <pc:spChg chg="mod">
          <ac:chgData name="Compañía de Danza Sol de América" userId="fb2d1468578cd37f" providerId="LiveId" clId="{05B79F97-50F8-4CD9-917D-28028AE5E9AB}" dt="2020-11-19T22:00:31.264" v="1847" actId="113"/>
          <ac:spMkLst>
            <pc:docMk/>
            <pc:sldMk cId="1761888385" sldId="355"/>
            <ac:spMk id="6" creationId="{5EF78B46-0B3A-4829-A74D-B5B2599BD61B}"/>
          </ac:spMkLst>
        </pc:spChg>
        <pc:picChg chg="add mod">
          <ac:chgData name="Compañía de Danza Sol de América" userId="fb2d1468578cd37f" providerId="LiveId" clId="{05B79F97-50F8-4CD9-917D-28028AE5E9AB}" dt="2020-11-19T22:00:07.979" v="1844"/>
          <ac:picMkLst>
            <pc:docMk/>
            <pc:sldMk cId="1761888385" sldId="355"/>
            <ac:picMk id="7" creationId="{272D60CD-40F8-4AED-86DF-387C22059612}"/>
          </ac:picMkLst>
        </pc:picChg>
      </pc:sldChg>
      <pc:sldChg chg="addSp delSp modSp new mod">
        <pc:chgData name="Compañía de Danza Sol de América" userId="fb2d1468578cd37f" providerId="LiveId" clId="{05B79F97-50F8-4CD9-917D-28028AE5E9AB}" dt="2020-11-19T22:07:17.610" v="1938" actId="20577"/>
        <pc:sldMkLst>
          <pc:docMk/>
          <pc:sldMk cId="3173254853" sldId="356"/>
        </pc:sldMkLst>
        <pc:spChg chg="mod">
          <ac:chgData name="Compañía de Danza Sol de América" userId="fb2d1468578cd37f" providerId="LiveId" clId="{05B79F97-50F8-4CD9-917D-28028AE5E9AB}" dt="2020-11-19T22:04:18.563" v="1903"/>
          <ac:spMkLst>
            <pc:docMk/>
            <pc:sldMk cId="3173254853" sldId="356"/>
            <ac:spMk id="2" creationId="{136CA426-3BE4-435C-B92A-5700F36229BF}"/>
          </ac:spMkLst>
        </pc:spChg>
        <pc:spChg chg="del">
          <ac:chgData name="Compañía de Danza Sol de América" userId="fb2d1468578cd37f" providerId="LiveId" clId="{05B79F97-50F8-4CD9-917D-28028AE5E9AB}" dt="2020-11-19T21:57:23.727" v="1817" actId="478"/>
          <ac:spMkLst>
            <pc:docMk/>
            <pc:sldMk cId="3173254853" sldId="356"/>
            <ac:spMk id="3" creationId="{68581FCD-04BC-49B0-A22B-18F179AA97FC}"/>
          </ac:spMkLst>
        </pc:spChg>
        <pc:spChg chg="mod">
          <ac:chgData name="Compañía de Danza Sol de América" userId="fb2d1468578cd37f" providerId="LiveId" clId="{05B79F97-50F8-4CD9-917D-28028AE5E9AB}" dt="2020-11-19T22:04:23.349" v="1904" actId="1076"/>
          <ac:spMkLst>
            <pc:docMk/>
            <pc:sldMk cId="3173254853" sldId="356"/>
            <ac:spMk id="4" creationId="{1D5FDE40-3B8D-476B-9425-E5FD26462AA6}"/>
          </ac:spMkLst>
        </pc:spChg>
        <pc:spChg chg="mod">
          <ac:chgData name="Compañía de Danza Sol de América" userId="fb2d1468578cd37f" providerId="LiveId" clId="{05B79F97-50F8-4CD9-917D-28028AE5E9AB}" dt="2020-11-19T22:07:17.610" v="1938" actId="20577"/>
          <ac:spMkLst>
            <pc:docMk/>
            <pc:sldMk cId="3173254853" sldId="356"/>
            <ac:spMk id="5" creationId="{BE138669-C48C-4A8A-9846-DC005A1793AF}"/>
          </ac:spMkLst>
        </pc:spChg>
        <pc:spChg chg="del mod">
          <ac:chgData name="Compañía de Danza Sol de América" userId="fb2d1468578cd37f" providerId="LiveId" clId="{05B79F97-50F8-4CD9-917D-28028AE5E9AB}" dt="2020-11-19T22:03:58.179" v="1894"/>
          <ac:spMkLst>
            <pc:docMk/>
            <pc:sldMk cId="3173254853" sldId="356"/>
            <ac:spMk id="6" creationId="{0563274E-B7C7-4BE9-A111-81D631269AF7}"/>
          </ac:spMkLst>
        </pc:spChg>
        <pc:picChg chg="add mod">
          <ac:chgData name="Compañía de Danza Sol de América" userId="fb2d1468578cd37f" providerId="LiveId" clId="{05B79F97-50F8-4CD9-917D-28028AE5E9AB}" dt="2020-11-19T22:04:35.022" v="1907" actId="1076"/>
          <ac:picMkLst>
            <pc:docMk/>
            <pc:sldMk cId="3173254853" sldId="356"/>
            <ac:picMk id="9" creationId="{7E093FFC-67A8-44A7-9C01-5AF54C480771}"/>
          </ac:picMkLst>
        </pc:picChg>
      </pc:sldChg>
      <pc:sldChg chg="addSp delSp modSp new mod">
        <pc:chgData name="Compañía de Danza Sol de América" userId="fb2d1468578cd37f" providerId="LiveId" clId="{05B79F97-50F8-4CD9-917D-28028AE5E9AB}" dt="2020-11-19T22:11:08.953" v="2135" actId="27636"/>
        <pc:sldMkLst>
          <pc:docMk/>
          <pc:sldMk cId="712149458" sldId="357"/>
        </pc:sldMkLst>
        <pc:spChg chg="mod">
          <ac:chgData name="Compañía de Danza Sol de América" userId="fb2d1468578cd37f" providerId="LiveId" clId="{05B79F97-50F8-4CD9-917D-28028AE5E9AB}" dt="2020-11-19T22:07:38.576" v="1965" actId="20577"/>
          <ac:spMkLst>
            <pc:docMk/>
            <pc:sldMk cId="712149458" sldId="357"/>
            <ac:spMk id="2" creationId="{0723E036-6E2B-4B21-B262-BA422AEC9FE1}"/>
          </ac:spMkLst>
        </pc:spChg>
        <pc:spChg chg="del">
          <ac:chgData name="Compañía de Danza Sol de América" userId="fb2d1468578cd37f" providerId="LiveId" clId="{05B79F97-50F8-4CD9-917D-28028AE5E9AB}" dt="2020-11-19T22:09:29.853" v="2049" actId="478"/>
          <ac:spMkLst>
            <pc:docMk/>
            <pc:sldMk cId="712149458" sldId="357"/>
            <ac:spMk id="3" creationId="{612A16EA-BD07-495C-A4E0-BCF62ED9E3E1}"/>
          </ac:spMkLst>
        </pc:spChg>
        <pc:spChg chg="mod">
          <ac:chgData name="Compañía de Danza Sol de América" userId="fb2d1468578cd37f" providerId="LiveId" clId="{05B79F97-50F8-4CD9-917D-28028AE5E9AB}" dt="2020-11-19T22:11:08.953" v="2135" actId="27636"/>
          <ac:spMkLst>
            <pc:docMk/>
            <pc:sldMk cId="712149458" sldId="357"/>
            <ac:spMk id="4" creationId="{50568A57-9294-45AF-8E84-9980C626D046}"/>
          </ac:spMkLst>
        </pc:spChg>
        <pc:spChg chg="mod">
          <ac:chgData name="Compañía de Danza Sol de América" userId="fb2d1468578cd37f" providerId="LiveId" clId="{05B79F97-50F8-4CD9-917D-28028AE5E9AB}" dt="2020-11-19T22:09:47.976" v="2057" actId="113"/>
          <ac:spMkLst>
            <pc:docMk/>
            <pc:sldMk cId="712149458" sldId="357"/>
            <ac:spMk id="5" creationId="{422930CA-C975-444D-B76C-BF66437D8830}"/>
          </ac:spMkLst>
        </pc:spChg>
        <pc:spChg chg="del mod">
          <ac:chgData name="Compañía de Danza Sol de América" userId="fb2d1468578cd37f" providerId="LiveId" clId="{05B79F97-50F8-4CD9-917D-28028AE5E9AB}" dt="2020-11-19T22:10:23.149" v="2058"/>
          <ac:spMkLst>
            <pc:docMk/>
            <pc:sldMk cId="712149458" sldId="357"/>
            <ac:spMk id="6" creationId="{DDFE420B-2BC9-40A4-B732-750DEC5EF221}"/>
          </ac:spMkLst>
        </pc:spChg>
        <pc:picChg chg="add mod">
          <ac:chgData name="Compañía de Danza Sol de América" userId="fb2d1468578cd37f" providerId="LiveId" clId="{05B79F97-50F8-4CD9-917D-28028AE5E9AB}" dt="2020-11-19T22:10:23.149" v="2058"/>
          <ac:picMkLst>
            <pc:docMk/>
            <pc:sldMk cId="712149458" sldId="357"/>
            <ac:picMk id="11266" creationId="{4252EFE5-2A49-4AEE-9A2C-A101D8B987C0}"/>
          </ac:picMkLst>
        </pc:picChg>
      </pc:sldChg>
      <pc:sldChg chg="addSp delSp modSp new mod chgLayout">
        <pc:chgData name="Compañía de Danza Sol de América" userId="fb2d1468578cd37f" providerId="LiveId" clId="{05B79F97-50F8-4CD9-917D-28028AE5E9AB}" dt="2020-11-19T22:13:52.201" v="2195" actId="1076"/>
        <pc:sldMkLst>
          <pc:docMk/>
          <pc:sldMk cId="2040904000" sldId="358"/>
        </pc:sldMkLst>
        <pc:spChg chg="del mod ord">
          <ac:chgData name="Compañía de Danza Sol de América" userId="fb2d1468578cd37f" providerId="LiveId" clId="{05B79F97-50F8-4CD9-917D-28028AE5E9AB}" dt="2020-11-19T22:12:24.001" v="2137" actId="700"/>
          <ac:spMkLst>
            <pc:docMk/>
            <pc:sldMk cId="2040904000" sldId="358"/>
            <ac:spMk id="2" creationId="{5CDB5289-8CEB-4859-A540-ABEA5E4F1F16}"/>
          </ac:spMkLst>
        </pc:spChg>
        <pc:spChg chg="del">
          <ac:chgData name="Compañía de Danza Sol de América" userId="fb2d1468578cd37f" providerId="LiveId" clId="{05B79F97-50F8-4CD9-917D-28028AE5E9AB}" dt="2020-11-19T22:12:24.001" v="2137" actId="700"/>
          <ac:spMkLst>
            <pc:docMk/>
            <pc:sldMk cId="2040904000" sldId="358"/>
            <ac:spMk id="3" creationId="{153F8055-15EA-4F78-83BB-235CFF3786DB}"/>
          </ac:spMkLst>
        </pc:spChg>
        <pc:spChg chg="del">
          <ac:chgData name="Compañía de Danza Sol de América" userId="fb2d1468578cd37f" providerId="LiveId" clId="{05B79F97-50F8-4CD9-917D-28028AE5E9AB}" dt="2020-11-19T22:12:24.001" v="2137" actId="700"/>
          <ac:spMkLst>
            <pc:docMk/>
            <pc:sldMk cId="2040904000" sldId="358"/>
            <ac:spMk id="4" creationId="{DD899812-EA3C-456D-81EA-FB5EFD21F5FE}"/>
          </ac:spMkLst>
        </pc:spChg>
        <pc:spChg chg="del mod ord">
          <ac:chgData name="Compañía de Danza Sol de América" userId="fb2d1468578cd37f" providerId="LiveId" clId="{05B79F97-50F8-4CD9-917D-28028AE5E9AB}" dt="2020-11-19T22:12:24.001" v="2137" actId="700"/>
          <ac:spMkLst>
            <pc:docMk/>
            <pc:sldMk cId="2040904000" sldId="358"/>
            <ac:spMk id="5" creationId="{14FBD2AE-4389-4B34-ACF3-78C570CC4575}"/>
          </ac:spMkLst>
        </pc:spChg>
        <pc:spChg chg="del">
          <ac:chgData name="Compañía de Danza Sol de América" userId="fb2d1468578cd37f" providerId="LiveId" clId="{05B79F97-50F8-4CD9-917D-28028AE5E9AB}" dt="2020-11-19T22:12:24.001" v="2137" actId="700"/>
          <ac:spMkLst>
            <pc:docMk/>
            <pc:sldMk cId="2040904000" sldId="358"/>
            <ac:spMk id="6" creationId="{B151D7F7-1F9B-4027-8E3B-125B141D64EB}"/>
          </ac:spMkLst>
        </pc:spChg>
        <pc:spChg chg="add mod ord">
          <ac:chgData name="Compañía de Danza Sol de América" userId="fb2d1468578cd37f" providerId="LiveId" clId="{05B79F97-50F8-4CD9-917D-28028AE5E9AB}" dt="2020-11-19T22:13:52.201" v="2195" actId="1076"/>
          <ac:spMkLst>
            <pc:docMk/>
            <pc:sldMk cId="2040904000" sldId="358"/>
            <ac:spMk id="7" creationId="{59E773EF-F108-42FF-AA64-4453C59FE0E4}"/>
          </ac:spMkLst>
        </pc:spChg>
        <pc:spChg chg="add del mod ord">
          <ac:chgData name="Compañía de Danza Sol de América" userId="fb2d1468578cd37f" providerId="LiveId" clId="{05B79F97-50F8-4CD9-917D-28028AE5E9AB}" dt="2020-11-19T22:12:27.018" v="2138" actId="22"/>
          <ac:spMkLst>
            <pc:docMk/>
            <pc:sldMk cId="2040904000" sldId="358"/>
            <ac:spMk id="8" creationId="{EA55D29E-DFC8-4882-A5E7-55831AA9340D}"/>
          </ac:spMkLst>
        </pc:spChg>
        <pc:picChg chg="add mod ord">
          <ac:chgData name="Compañía de Danza Sol de América" userId="fb2d1468578cd37f" providerId="LiveId" clId="{05B79F97-50F8-4CD9-917D-28028AE5E9AB}" dt="2020-11-19T22:13:46.808" v="2194" actId="1076"/>
          <ac:picMkLst>
            <pc:docMk/>
            <pc:sldMk cId="2040904000" sldId="358"/>
            <ac:picMk id="10" creationId="{DA63BA8F-9826-4C59-BAEA-6DF4F6026046}"/>
          </ac:picMkLst>
        </pc:picChg>
      </pc:sldChg>
      <pc:sldChg chg="addSp delSp modSp new mod chgLayout">
        <pc:chgData name="Compañía de Danza Sol de América" userId="fb2d1468578cd37f" providerId="LiveId" clId="{05B79F97-50F8-4CD9-917D-28028AE5E9AB}" dt="2020-11-19T22:21:42.317" v="2368" actId="14100"/>
        <pc:sldMkLst>
          <pc:docMk/>
          <pc:sldMk cId="2626394474" sldId="359"/>
        </pc:sldMkLst>
        <pc:spChg chg="mod ord">
          <ac:chgData name="Compañía de Danza Sol de América" userId="fb2d1468578cd37f" providerId="LiveId" clId="{05B79F97-50F8-4CD9-917D-28028AE5E9AB}" dt="2020-11-19T22:21:42.317" v="2368" actId="14100"/>
          <ac:spMkLst>
            <pc:docMk/>
            <pc:sldMk cId="2626394474" sldId="359"/>
            <ac:spMk id="2" creationId="{BAB8D323-279F-4F3D-8202-1945B1FDF55F}"/>
          </ac:spMkLst>
        </pc:spChg>
        <pc:spChg chg="mod ord">
          <ac:chgData name="Compañía de Danza Sol de América" userId="fb2d1468578cd37f" providerId="LiveId" clId="{05B79F97-50F8-4CD9-917D-28028AE5E9AB}" dt="2020-11-19T22:21:00.902" v="2335" actId="700"/>
          <ac:spMkLst>
            <pc:docMk/>
            <pc:sldMk cId="2626394474" sldId="359"/>
            <ac:spMk id="3" creationId="{E43958AB-2DF6-4E84-8D64-BC47BDBA2010}"/>
          </ac:spMkLst>
        </pc:spChg>
        <pc:spChg chg="add del mod ord">
          <ac:chgData name="Compañía de Danza Sol de América" userId="fb2d1468578cd37f" providerId="LiveId" clId="{05B79F97-50F8-4CD9-917D-28028AE5E9AB}" dt="2020-11-19T22:21:38.649" v="2367" actId="478"/>
          <ac:spMkLst>
            <pc:docMk/>
            <pc:sldMk cId="2626394474" sldId="359"/>
            <ac:spMk id="4" creationId="{3E2A43D6-5F21-4554-B753-F0DB5021F2BE}"/>
          </ac:spMkLst>
        </pc:spChg>
        <pc:spChg chg="add mod ord">
          <ac:chgData name="Compañía de Danza Sol de América" userId="fb2d1468578cd37f" providerId="LiveId" clId="{05B79F97-50F8-4CD9-917D-28028AE5E9AB}" dt="2020-11-19T22:21:19.415" v="2361" actId="20577"/>
          <ac:spMkLst>
            <pc:docMk/>
            <pc:sldMk cId="2626394474" sldId="359"/>
            <ac:spMk id="5" creationId="{99BEA5AB-EB5D-42FA-89FC-57B0C7ABB33D}"/>
          </ac:spMkLst>
        </pc:spChg>
        <pc:spChg chg="add del mod ord">
          <ac:chgData name="Compañía de Danza Sol de América" userId="fb2d1468578cd37f" providerId="LiveId" clId="{05B79F97-50F8-4CD9-917D-28028AE5E9AB}" dt="2020-11-19T22:21:05.344" v="2338"/>
          <ac:spMkLst>
            <pc:docMk/>
            <pc:sldMk cId="2626394474" sldId="359"/>
            <ac:spMk id="6" creationId="{B640038A-A588-461A-85CF-C3CA69062810}"/>
          </ac:spMkLst>
        </pc:spChg>
        <pc:picChg chg="add mod">
          <ac:chgData name="Compañía de Danza Sol de América" userId="fb2d1468578cd37f" providerId="LiveId" clId="{05B79F97-50F8-4CD9-917D-28028AE5E9AB}" dt="2020-11-19T22:21:05.344" v="2338"/>
          <ac:picMkLst>
            <pc:docMk/>
            <pc:sldMk cId="2626394474" sldId="359"/>
            <ac:picMk id="14338" creationId="{A4E8DEBF-7468-4A73-AAC6-906F78D050C2}"/>
          </ac:picMkLst>
        </pc:picChg>
      </pc:sldChg>
      <pc:sldChg chg="addSp delSp modSp new mod">
        <pc:chgData name="Compañía de Danza Sol de América" userId="fb2d1468578cd37f" providerId="LiveId" clId="{05B79F97-50F8-4CD9-917D-28028AE5E9AB}" dt="2020-11-19T22:23:45.954" v="2409" actId="20577"/>
        <pc:sldMkLst>
          <pc:docMk/>
          <pc:sldMk cId="143288700" sldId="360"/>
        </pc:sldMkLst>
        <pc:spChg chg="mod">
          <ac:chgData name="Compañía de Danza Sol de América" userId="fb2d1468578cd37f" providerId="LiveId" clId="{05B79F97-50F8-4CD9-917D-28028AE5E9AB}" dt="2020-11-19T22:23:45.954" v="2409" actId="20577"/>
          <ac:spMkLst>
            <pc:docMk/>
            <pc:sldMk cId="143288700" sldId="360"/>
            <ac:spMk id="2" creationId="{448A68EB-8716-4149-B86C-195F7D3FF5DB}"/>
          </ac:spMkLst>
        </pc:spChg>
        <pc:spChg chg="del">
          <ac:chgData name="Compañía de Danza Sol de América" userId="fb2d1468578cd37f" providerId="LiveId" clId="{05B79F97-50F8-4CD9-917D-28028AE5E9AB}" dt="2020-11-19T22:21:53.566" v="2375" actId="478"/>
          <ac:spMkLst>
            <pc:docMk/>
            <pc:sldMk cId="143288700" sldId="360"/>
            <ac:spMk id="4" creationId="{202D870E-C2B9-4755-8BD0-5C933EFB1FB6}"/>
          </ac:spMkLst>
        </pc:spChg>
        <pc:spChg chg="del mod">
          <ac:chgData name="Compañía de Danza Sol de América" userId="fb2d1468578cd37f" providerId="LiveId" clId="{05B79F97-50F8-4CD9-917D-28028AE5E9AB}" dt="2020-11-19T22:23:39.446" v="2391"/>
          <ac:spMkLst>
            <pc:docMk/>
            <pc:sldMk cId="143288700" sldId="360"/>
            <ac:spMk id="5" creationId="{B09E0EC3-5250-40A7-8A1C-5B1F4AA50351}"/>
          </ac:spMkLst>
        </pc:spChg>
        <pc:spChg chg="mod">
          <ac:chgData name="Compañía de Danza Sol de América" userId="fb2d1468578cd37f" providerId="LiveId" clId="{05B79F97-50F8-4CD9-917D-28028AE5E9AB}" dt="2020-11-19T22:22:31.690" v="2379" actId="27636"/>
          <ac:spMkLst>
            <pc:docMk/>
            <pc:sldMk cId="143288700" sldId="360"/>
            <ac:spMk id="6" creationId="{64811B81-35B7-4F17-9149-89557FD68A08}"/>
          </ac:spMkLst>
        </pc:spChg>
        <pc:picChg chg="add mod">
          <ac:chgData name="Compañía de Danza Sol de América" userId="fb2d1468578cd37f" providerId="LiveId" clId="{05B79F97-50F8-4CD9-917D-28028AE5E9AB}" dt="2020-11-19T22:23:39.446" v="2391"/>
          <ac:picMkLst>
            <pc:docMk/>
            <pc:sldMk cId="143288700" sldId="360"/>
            <ac:picMk id="7" creationId="{703C9361-4256-4D40-AB60-F4DA49FDA5A3}"/>
          </ac:picMkLst>
        </pc:picChg>
      </pc:sldChg>
      <pc:sldChg chg="addSp delSp modSp new mod">
        <pc:chgData name="Compañía de Danza Sol de América" userId="fb2d1468578cd37f" providerId="LiveId" clId="{05B79F97-50F8-4CD9-917D-28028AE5E9AB}" dt="2020-11-19T22:29:05.111" v="2445" actId="113"/>
        <pc:sldMkLst>
          <pc:docMk/>
          <pc:sldMk cId="277620922" sldId="361"/>
        </pc:sldMkLst>
        <pc:spChg chg="mod">
          <ac:chgData name="Compañía de Danza Sol de América" userId="fb2d1468578cd37f" providerId="LiveId" clId="{05B79F97-50F8-4CD9-917D-28028AE5E9AB}" dt="2020-11-19T22:23:55.137" v="2429" actId="20577"/>
          <ac:spMkLst>
            <pc:docMk/>
            <pc:sldMk cId="277620922" sldId="361"/>
            <ac:spMk id="2" creationId="{C70191FF-B1A7-42FF-9EBA-DE84393F07CF}"/>
          </ac:spMkLst>
        </pc:spChg>
        <pc:spChg chg="del">
          <ac:chgData name="Compañía de Danza Sol de América" userId="fb2d1468578cd37f" providerId="LiveId" clId="{05B79F97-50F8-4CD9-917D-28028AE5E9AB}" dt="2020-11-19T22:22:39.031" v="2384" actId="478"/>
          <ac:spMkLst>
            <pc:docMk/>
            <pc:sldMk cId="277620922" sldId="361"/>
            <ac:spMk id="3" creationId="{134AE435-CC2E-450E-8BC6-0976F741F1B0}"/>
          </ac:spMkLst>
        </pc:spChg>
        <pc:spChg chg="mod">
          <ac:chgData name="Compañía de Danza Sol de América" userId="fb2d1468578cd37f" providerId="LiveId" clId="{05B79F97-50F8-4CD9-917D-28028AE5E9AB}" dt="2020-11-19T22:25:33.600" v="2444" actId="20577"/>
          <ac:spMkLst>
            <pc:docMk/>
            <pc:sldMk cId="277620922" sldId="361"/>
            <ac:spMk id="4" creationId="{709E4678-CEC5-4F57-B32F-BB60FFBC52F5}"/>
          </ac:spMkLst>
        </pc:spChg>
        <pc:spChg chg="mod">
          <ac:chgData name="Compañía de Danza Sol de América" userId="fb2d1468578cd37f" providerId="LiveId" clId="{05B79F97-50F8-4CD9-917D-28028AE5E9AB}" dt="2020-11-19T22:29:05.111" v="2445" actId="113"/>
          <ac:spMkLst>
            <pc:docMk/>
            <pc:sldMk cId="277620922" sldId="361"/>
            <ac:spMk id="5" creationId="{07829DE7-6B09-42B2-9136-C76188E63762}"/>
          </ac:spMkLst>
        </pc:spChg>
        <pc:spChg chg="del mod">
          <ac:chgData name="Compañía de Danza Sol de América" userId="fb2d1468578cd37f" providerId="LiveId" clId="{05B79F97-50F8-4CD9-917D-28028AE5E9AB}" dt="2020-11-19T22:23:31.106" v="2389"/>
          <ac:spMkLst>
            <pc:docMk/>
            <pc:sldMk cId="277620922" sldId="361"/>
            <ac:spMk id="6" creationId="{05DF8D4A-A399-4A85-B65B-5D23CB1EE932}"/>
          </ac:spMkLst>
        </pc:spChg>
        <pc:spChg chg="add del mod">
          <ac:chgData name="Compañía de Danza Sol de América" userId="fb2d1468578cd37f" providerId="LiveId" clId="{05B79F97-50F8-4CD9-917D-28028AE5E9AB}" dt="2020-11-19T22:25:30.089" v="2435"/>
          <ac:spMkLst>
            <pc:docMk/>
            <pc:sldMk cId="277620922" sldId="361"/>
            <ac:spMk id="7" creationId="{D79D5FD6-BC4B-43AF-B1B7-CB059DCA246A}"/>
          </ac:spMkLst>
        </pc:spChg>
        <pc:picChg chg="add del mod">
          <ac:chgData name="Compañía de Danza Sol de América" userId="fb2d1468578cd37f" providerId="LiveId" clId="{05B79F97-50F8-4CD9-917D-28028AE5E9AB}" dt="2020-11-19T22:25:18.934" v="2434"/>
          <ac:picMkLst>
            <pc:docMk/>
            <pc:sldMk cId="277620922" sldId="361"/>
            <ac:picMk id="9" creationId="{02B49713-7B92-47FF-B074-0CBB898E83E0}"/>
          </ac:picMkLst>
        </pc:picChg>
        <pc:picChg chg="add del mod">
          <ac:chgData name="Compañía de Danza Sol de América" userId="fb2d1468578cd37f" providerId="LiveId" clId="{05B79F97-50F8-4CD9-917D-28028AE5E9AB}" dt="2020-11-19T22:23:33.034" v="2390" actId="21"/>
          <ac:picMkLst>
            <pc:docMk/>
            <pc:sldMk cId="277620922" sldId="361"/>
            <ac:picMk id="15362" creationId="{91DE7955-2E67-4D55-9297-BA9E463951DE}"/>
          </ac:picMkLst>
        </pc:picChg>
        <pc:picChg chg="add mod">
          <ac:chgData name="Compañía de Danza Sol de América" userId="fb2d1468578cd37f" providerId="LiveId" clId="{05B79F97-50F8-4CD9-917D-28028AE5E9AB}" dt="2020-11-19T22:25:30.089" v="2435"/>
          <ac:picMkLst>
            <pc:docMk/>
            <pc:sldMk cId="277620922" sldId="361"/>
            <ac:picMk id="15364" creationId="{65C8FAD5-8CE1-4E29-85C2-65C6A1998740}"/>
          </ac:picMkLst>
        </pc:picChg>
      </pc:sldChg>
      <pc:sldChg chg="addSp delSp modSp new mod chgLayout">
        <pc:chgData name="Compañía de Danza Sol de América" userId="fb2d1468578cd37f" providerId="LiveId" clId="{05B79F97-50F8-4CD9-917D-28028AE5E9AB}" dt="2020-11-19T22:30:45.936" v="2461" actId="1076"/>
        <pc:sldMkLst>
          <pc:docMk/>
          <pc:sldMk cId="3633342567" sldId="362"/>
        </pc:sldMkLst>
        <pc:spChg chg="mod ord">
          <ac:chgData name="Compañía de Danza Sol de América" userId="fb2d1468578cd37f" providerId="LiveId" clId="{05B79F97-50F8-4CD9-917D-28028AE5E9AB}" dt="2020-11-19T22:30:31.473" v="2457" actId="700"/>
          <ac:spMkLst>
            <pc:docMk/>
            <pc:sldMk cId="3633342567" sldId="362"/>
            <ac:spMk id="2" creationId="{1372F56F-F8C3-4124-B7EA-5EFCD206E36A}"/>
          </ac:spMkLst>
        </pc:spChg>
        <pc:spChg chg="del">
          <ac:chgData name="Compañía de Danza Sol de América" userId="fb2d1468578cd37f" providerId="LiveId" clId="{05B79F97-50F8-4CD9-917D-28028AE5E9AB}" dt="2020-11-19T22:30:31.473" v="2457" actId="700"/>
          <ac:spMkLst>
            <pc:docMk/>
            <pc:sldMk cId="3633342567" sldId="362"/>
            <ac:spMk id="3" creationId="{3C8C4386-21E3-487F-AC47-FD9F037C99BF}"/>
          </ac:spMkLst>
        </pc:spChg>
        <pc:spChg chg="del">
          <ac:chgData name="Compañía de Danza Sol de América" userId="fb2d1468578cd37f" providerId="LiveId" clId="{05B79F97-50F8-4CD9-917D-28028AE5E9AB}" dt="2020-11-19T22:30:31.473" v="2457" actId="700"/>
          <ac:spMkLst>
            <pc:docMk/>
            <pc:sldMk cId="3633342567" sldId="362"/>
            <ac:spMk id="4" creationId="{2FC2CF8F-E14E-43B7-876C-3D95D1A80249}"/>
          </ac:spMkLst>
        </pc:spChg>
        <pc:spChg chg="del mod ord">
          <ac:chgData name="Compañía de Danza Sol de América" userId="fb2d1468578cd37f" providerId="LiveId" clId="{05B79F97-50F8-4CD9-917D-28028AE5E9AB}" dt="2020-11-19T22:30:31.473" v="2457" actId="700"/>
          <ac:spMkLst>
            <pc:docMk/>
            <pc:sldMk cId="3633342567" sldId="362"/>
            <ac:spMk id="5" creationId="{FA43DF93-95F6-45DD-B0E3-18E7CA6335A7}"/>
          </ac:spMkLst>
        </pc:spChg>
        <pc:spChg chg="del">
          <ac:chgData name="Compañía de Danza Sol de América" userId="fb2d1468578cd37f" providerId="LiveId" clId="{05B79F97-50F8-4CD9-917D-28028AE5E9AB}" dt="2020-11-19T22:30:31.473" v="2457" actId="700"/>
          <ac:spMkLst>
            <pc:docMk/>
            <pc:sldMk cId="3633342567" sldId="362"/>
            <ac:spMk id="6" creationId="{BCC211DC-35FC-450F-8F7D-A47A64B8C76F}"/>
          </ac:spMkLst>
        </pc:spChg>
        <pc:spChg chg="add del mod ord">
          <ac:chgData name="Compañía de Danza Sol de América" userId="fb2d1468578cd37f" providerId="LiveId" clId="{05B79F97-50F8-4CD9-917D-28028AE5E9AB}" dt="2020-11-19T22:30:35.700" v="2458" actId="22"/>
          <ac:spMkLst>
            <pc:docMk/>
            <pc:sldMk cId="3633342567" sldId="362"/>
            <ac:spMk id="7" creationId="{8561EA6F-3E7E-4B93-AE97-4D7F8BAAD52C}"/>
          </ac:spMkLst>
        </pc:spChg>
        <pc:picChg chg="add mod ord">
          <ac:chgData name="Compañía de Danza Sol de América" userId="fb2d1468578cd37f" providerId="LiveId" clId="{05B79F97-50F8-4CD9-917D-28028AE5E9AB}" dt="2020-11-19T22:30:45.936" v="2461" actId="1076"/>
          <ac:picMkLst>
            <pc:docMk/>
            <pc:sldMk cId="3633342567" sldId="362"/>
            <ac:picMk id="9" creationId="{50F11680-6F15-4E53-8F07-D79BB429D44D}"/>
          </ac:picMkLst>
        </pc:picChg>
      </pc:sldChg>
      <pc:sldChg chg="addSp delSp modSp new mod chgLayout">
        <pc:chgData name="Compañía de Danza Sol de América" userId="fb2d1468578cd37f" providerId="LiveId" clId="{05B79F97-50F8-4CD9-917D-28028AE5E9AB}" dt="2020-11-20T00:44:48.780" v="2544" actId="14100"/>
        <pc:sldMkLst>
          <pc:docMk/>
          <pc:sldMk cId="40460949" sldId="363"/>
        </pc:sldMkLst>
        <pc:spChg chg="mod ord">
          <ac:chgData name="Compañía de Danza Sol de América" userId="fb2d1468578cd37f" providerId="LiveId" clId="{05B79F97-50F8-4CD9-917D-28028AE5E9AB}" dt="2020-11-20T00:44:48.780" v="2544" actId="14100"/>
          <ac:spMkLst>
            <pc:docMk/>
            <pc:sldMk cId="40460949" sldId="363"/>
            <ac:spMk id="2" creationId="{84AF314E-BF85-4F98-A9E9-79F6D8F9849E}"/>
          </ac:spMkLst>
        </pc:spChg>
        <pc:spChg chg="mod ord">
          <ac:chgData name="Compañía de Danza Sol de América" userId="fb2d1468578cd37f" providerId="LiveId" clId="{05B79F97-50F8-4CD9-917D-28028AE5E9AB}" dt="2020-11-20T00:37:13.554" v="2492" actId="700"/>
          <ac:spMkLst>
            <pc:docMk/>
            <pc:sldMk cId="40460949" sldId="363"/>
            <ac:spMk id="3" creationId="{019AF402-C241-417E-82FA-22FFBFA144B5}"/>
          </ac:spMkLst>
        </pc:spChg>
        <pc:spChg chg="add del mod ord">
          <ac:chgData name="Compañía de Danza Sol de América" userId="fb2d1468578cd37f" providerId="LiveId" clId="{05B79F97-50F8-4CD9-917D-28028AE5E9AB}" dt="2020-11-20T00:41:10.934" v="2517" actId="478"/>
          <ac:spMkLst>
            <pc:docMk/>
            <pc:sldMk cId="40460949" sldId="363"/>
            <ac:spMk id="4" creationId="{5D1593F1-C4A1-44D3-9F5D-1D2E9BF953D1}"/>
          </ac:spMkLst>
        </pc:spChg>
        <pc:spChg chg="add mod ord">
          <ac:chgData name="Compañía de Danza Sol de América" userId="fb2d1468578cd37f" providerId="LiveId" clId="{05B79F97-50F8-4CD9-917D-28028AE5E9AB}" dt="2020-11-20T00:43:29.370" v="2539" actId="122"/>
          <ac:spMkLst>
            <pc:docMk/>
            <pc:sldMk cId="40460949" sldId="363"/>
            <ac:spMk id="5" creationId="{5B46F407-2DD5-4B0D-B0B6-42C1E27D2E76}"/>
          </ac:spMkLst>
        </pc:spChg>
        <pc:spChg chg="add del mod ord">
          <ac:chgData name="Compañía de Danza Sol de América" userId="fb2d1468578cd37f" providerId="LiveId" clId="{05B79F97-50F8-4CD9-917D-28028AE5E9AB}" dt="2020-11-20T00:43:11.628" v="2521"/>
          <ac:spMkLst>
            <pc:docMk/>
            <pc:sldMk cId="40460949" sldId="363"/>
            <ac:spMk id="6" creationId="{67B7D75A-565A-4C0A-93F5-7D6798547A36}"/>
          </ac:spMkLst>
        </pc:spChg>
        <pc:picChg chg="add mod">
          <ac:chgData name="Compañía de Danza Sol de América" userId="fb2d1468578cd37f" providerId="LiveId" clId="{05B79F97-50F8-4CD9-917D-28028AE5E9AB}" dt="2020-11-20T00:43:35.521" v="2541" actId="1076"/>
          <ac:picMkLst>
            <pc:docMk/>
            <pc:sldMk cId="40460949" sldId="363"/>
            <ac:picMk id="17410" creationId="{137C47E4-27E9-4760-8D2D-A20E307D7005}"/>
          </ac:picMkLst>
        </pc:picChg>
      </pc:sldChg>
      <pc:sldChg chg="addSp delSp modSp new mod chgLayout">
        <pc:chgData name="Compañía de Danza Sol de América" userId="fb2d1468578cd37f" providerId="LiveId" clId="{05B79F97-50F8-4CD9-917D-28028AE5E9AB}" dt="2020-11-20T00:46:00.663" v="2576" actId="14100"/>
        <pc:sldMkLst>
          <pc:docMk/>
          <pc:sldMk cId="3888898826" sldId="364"/>
        </pc:sldMkLst>
        <pc:spChg chg="mod ord">
          <ac:chgData name="Compañía de Danza Sol de América" userId="fb2d1468578cd37f" providerId="LiveId" clId="{05B79F97-50F8-4CD9-917D-28028AE5E9AB}" dt="2020-11-20T00:46:00.663" v="2576" actId="14100"/>
          <ac:spMkLst>
            <pc:docMk/>
            <pc:sldMk cId="3888898826" sldId="364"/>
            <ac:spMk id="2" creationId="{5C754B13-8F7E-4C9A-B1EA-6BAE54FAA83C}"/>
          </ac:spMkLst>
        </pc:spChg>
        <pc:spChg chg="del">
          <ac:chgData name="Compañía de Danza Sol de América" userId="fb2d1468578cd37f" providerId="LiveId" clId="{05B79F97-50F8-4CD9-917D-28028AE5E9AB}" dt="2020-11-20T00:45:00.788" v="2561" actId="700"/>
          <ac:spMkLst>
            <pc:docMk/>
            <pc:sldMk cId="3888898826" sldId="364"/>
            <ac:spMk id="3" creationId="{974C6FB9-8A07-4F6F-BC59-6E627626F196}"/>
          </ac:spMkLst>
        </pc:spChg>
        <pc:spChg chg="del">
          <ac:chgData name="Compañía de Danza Sol de América" userId="fb2d1468578cd37f" providerId="LiveId" clId="{05B79F97-50F8-4CD9-917D-28028AE5E9AB}" dt="2020-11-20T00:45:00.788" v="2561" actId="700"/>
          <ac:spMkLst>
            <pc:docMk/>
            <pc:sldMk cId="3888898826" sldId="364"/>
            <ac:spMk id="4" creationId="{F42FAEF3-46A2-4680-BFCD-2D742E706469}"/>
          </ac:spMkLst>
        </pc:spChg>
        <pc:spChg chg="del mod ord">
          <ac:chgData name="Compañía de Danza Sol de América" userId="fb2d1468578cd37f" providerId="LiveId" clId="{05B79F97-50F8-4CD9-917D-28028AE5E9AB}" dt="2020-11-20T00:45:00.788" v="2561" actId="700"/>
          <ac:spMkLst>
            <pc:docMk/>
            <pc:sldMk cId="3888898826" sldId="364"/>
            <ac:spMk id="5" creationId="{B9AC932E-EED7-4493-AE01-A5428AC8F1CB}"/>
          </ac:spMkLst>
        </pc:spChg>
        <pc:spChg chg="del">
          <ac:chgData name="Compañía de Danza Sol de América" userId="fb2d1468578cd37f" providerId="LiveId" clId="{05B79F97-50F8-4CD9-917D-28028AE5E9AB}" dt="2020-11-20T00:45:00.788" v="2561" actId="700"/>
          <ac:spMkLst>
            <pc:docMk/>
            <pc:sldMk cId="3888898826" sldId="364"/>
            <ac:spMk id="6" creationId="{55DA2244-E4B5-4180-AB8E-9FE107DA2CA3}"/>
          </ac:spMkLst>
        </pc:spChg>
        <pc:spChg chg="add del mod ord">
          <ac:chgData name="Compañía de Danza Sol de América" userId="fb2d1468578cd37f" providerId="LiveId" clId="{05B79F97-50F8-4CD9-917D-28028AE5E9AB}" dt="2020-11-20T00:45:16.019" v="2562" actId="931"/>
          <ac:spMkLst>
            <pc:docMk/>
            <pc:sldMk cId="3888898826" sldId="364"/>
            <ac:spMk id="7" creationId="{2D35C306-1E7D-4902-BE6B-F6166F7BBBD6}"/>
          </ac:spMkLst>
        </pc:spChg>
        <pc:picChg chg="add mod">
          <ac:chgData name="Compañía de Danza Sol de América" userId="fb2d1468578cd37f" providerId="LiveId" clId="{05B79F97-50F8-4CD9-917D-28028AE5E9AB}" dt="2020-11-20T00:45:31.974" v="2567" actId="1076"/>
          <ac:picMkLst>
            <pc:docMk/>
            <pc:sldMk cId="3888898826" sldId="364"/>
            <ac:picMk id="9" creationId="{B3D0AF87-0119-4AA2-9C18-5FF507A2B72D}"/>
          </ac:picMkLst>
        </pc:picChg>
      </pc:sldChg>
      <pc:sldChg chg="addSp modSp new mod">
        <pc:chgData name="Compañía de Danza Sol de América" userId="fb2d1468578cd37f" providerId="LiveId" clId="{05B79F97-50F8-4CD9-917D-28028AE5E9AB}" dt="2020-11-20T01:09:03.240" v="2915" actId="113"/>
        <pc:sldMkLst>
          <pc:docMk/>
          <pc:sldMk cId="3757742108" sldId="365"/>
        </pc:sldMkLst>
        <pc:spChg chg="mod">
          <ac:chgData name="Compañía de Danza Sol de América" userId="fb2d1468578cd37f" providerId="LiveId" clId="{05B79F97-50F8-4CD9-917D-28028AE5E9AB}" dt="2020-11-20T01:09:03.240" v="2915" actId="113"/>
          <ac:spMkLst>
            <pc:docMk/>
            <pc:sldMk cId="3757742108" sldId="365"/>
            <ac:spMk id="2" creationId="{28181E75-BD17-46CE-8D0A-404109BF7C9D}"/>
          </ac:spMkLst>
        </pc:spChg>
        <pc:spChg chg="mod">
          <ac:chgData name="Compañía de Danza Sol de América" userId="fb2d1468578cd37f" providerId="LiveId" clId="{05B79F97-50F8-4CD9-917D-28028AE5E9AB}" dt="2020-11-20T00:51:23.661" v="2601" actId="20577"/>
          <ac:spMkLst>
            <pc:docMk/>
            <pc:sldMk cId="3757742108" sldId="365"/>
            <ac:spMk id="3" creationId="{02AAEF8D-4740-4C08-BD6D-507EB8FF9AB2}"/>
          </ac:spMkLst>
        </pc:spChg>
        <pc:picChg chg="add mod">
          <ac:chgData name="Compañía de Danza Sol de América" userId="fb2d1468578cd37f" providerId="LiveId" clId="{05B79F97-50F8-4CD9-917D-28028AE5E9AB}" dt="2020-11-20T01:08:55.742" v="2914" actId="1076"/>
          <ac:picMkLst>
            <pc:docMk/>
            <pc:sldMk cId="3757742108" sldId="365"/>
            <ac:picMk id="21506" creationId="{5FE1C974-9651-43AE-93E8-9401778CAB78}"/>
          </ac:picMkLst>
        </pc:picChg>
      </pc:sldChg>
      <pc:sldChg chg="addSp modSp new mod">
        <pc:chgData name="Compañía de Danza Sol de América" userId="fb2d1468578cd37f" providerId="LiveId" clId="{05B79F97-50F8-4CD9-917D-28028AE5E9AB}" dt="2020-11-20T01:07:58.694" v="2908" actId="113"/>
        <pc:sldMkLst>
          <pc:docMk/>
          <pc:sldMk cId="396107974" sldId="366"/>
        </pc:sldMkLst>
        <pc:spChg chg="mod">
          <ac:chgData name="Compañía de Danza Sol de América" userId="fb2d1468578cd37f" providerId="LiveId" clId="{05B79F97-50F8-4CD9-917D-28028AE5E9AB}" dt="2020-11-20T01:07:58.694" v="2908" actId="113"/>
          <ac:spMkLst>
            <pc:docMk/>
            <pc:sldMk cId="396107974" sldId="366"/>
            <ac:spMk id="2" creationId="{5528A169-C409-44C5-A214-1BC54421CEF2}"/>
          </ac:spMkLst>
        </pc:spChg>
        <pc:spChg chg="mod">
          <ac:chgData name="Compañía de Danza Sol de América" userId="fb2d1468578cd37f" providerId="LiveId" clId="{05B79F97-50F8-4CD9-917D-28028AE5E9AB}" dt="2020-11-20T00:54:02.059" v="2683" actId="20577"/>
          <ac:spMkLst>
            <pc:docMk/>
            <pc:sldMk cId="396107974" sldId="366"/>
            <ac:spMk id="3" creationId="{960B75CC-4429-4337-8063-8B0B870F5636}"/>
          </ac:spMkLst>
        </pc:spChg>
        <pc:picChg chg="add mod">
          <ac:chgData name="Compañía de Danza Sol de América" userId="fb2d1468578cd37f" providerId="LiveId" clId="{05B79F97-50F8-4CD9-917D-28028AE5E9AB}" dt="2020-11-20T01:07:21.658" v="2904" actId="1076"/>
          <ac:picMkLst>
            <pc:docMk/>
            <pc:sldMk cId="396107974" sldId="366"/>
            <ac:picMk id="20482" creationId="{2FB89CFE-4AC9-4ABC-9868-A2279F58D6A1}"/>
          </ac:picMkLst>
        </pc:picChg>
      </pc:sldChg>
      <pc:sldChg chg="addSp delSp modSp new mod chgLayout">
        <pc:chgData name="Compañía de Danza Sol de América" userId="fb2d1468578cd37f" providerId="LiveId" clId="{05B79F97-50F8-4CD9-917D-28028AE5E9AB}" dt="2020-11-20T00:58:13.156" v="2763" actId="122"/>
        <pc:sldMkLst>
          <pc:docMk/>
          <pc:sldMk cId="3509233862" sldId="367"/>
        </pc:sldMkLst>
        <pc:spChg chg="del mod ord">
          <ac:chgData name="Compañía de Danza Sol de América" userId="fb2d1468578cd37f" providerId="LiveId" clId="{05B79F97-50F8-4CD9-917D-28028AE5E9AB}" dt="2020-11-20T00:54:40.029" v="2700" actId="700"/>
          <ac:spMkLst>
            <pc:docMk/>
            <pc:sldMk cId="3509233862" sldId="367"/>
            <ac:spMk id="2" creationId="{8F6F5821-EC32-4A31-80E0-02E76FF47F7B}"/>
          </ac:spMkLst>
        </pc:spChg>
        <pc:spChg chg="mod ord">
          <ac:chgData name="Compañía de Danza Sol de América" userId="fb2d1468578cd37f" providerId="LiveId" clId="{05B79F97-50F8-4CD9-917D-28028AE5E9AB}" dt="2020-11-20T00:54:40.029" v="2700" actId="700"/>
          <ac:spMkLst>
            <pc:docMk/>
            <pc:sldMk cId="3509233862" sldId="367"/>
            <ac:spMk id="3" creationId="{805FC3CD-4811-4AD0-9320-26DA61D3FE2F}"/>
          </ac:spMkLst>
        </pc:spChg>
        <pc:spChg chg="add mod ord">
          <ac:chgData name="Compañía de Danza Sol de América" userId="fb2d1468578cd37f" providerId="LiveId" clId="{05B79F97-50F8-4CD9-917D-28028AE5E9AB}" dt="2020-11-20T00:58:13.156" v="2763" actId="122"/>
          <ac:spMkLst>
            <pc:docMk/>
            <pc:sldMk cId="3509233862" sldId="367"/>
            <ac:spMk id="4" creationId="{01B95D52-C295-4B4A-A9A1-764C7CBE45BE}"/>
          </ac:spMkLst>
        </pc:spChg>
        <pc:spChg chg="add del mod ord">
          <ac:chgData name="Compañía de Danza Sol de América" userId="fb2d1468578cd37f" providerId="LiveId" clId="{05B79F97-50F8-4CD9-917D-28028AE5E9AB}" dt="2020-11-20T00:58:03.233" v="2761"/>
          <ac:spMkLst>
            <pc:docMk/>
            <pc:sldMk cId="3509233862" sldId="367"/>
            <ac:spMk id="5" creationId="{008C575A-E0E6-4C82-BBF6-5D196A7B2105}"/>
          </ac:spMkLst>
        </pc:spChg>
        <pc:spChg chg="add del mod ord">
          <ac:chgData name="Compañía de Danza Sol de América" userId="fb2d1468578cd37f" providerId="LiveId" clId="{05B79F97-50F8-4CD9-917D-28028AE5E9AB}" dt="2020-11-20T00:55:54.279" v="2736" actId="478"/>
          <ac:spMkLst>
            <pc:docMk/>
            <pc:sldMk cId="3509233862" sldId="367"/>
            <ac:spMk id="6" creationId="{1697984D-DC75-4739-AB59-CC3810C1FDD3}"/>
          </ac:spMkLst>
        </pc:spChg>
        <pc:spChg chg="add mod ord">
          <ac:chgData name="Compañía de Danza Sol de América" userId="fb2d1468578cd37f" providerId="LiveId" clId="{05B79F97-50F8-4CD9-917D-28028AE5E9AB}" dt="2020-11-20T00:57:26.883" v="2760" actId="113"/>
          <ac:spMkLst>
            <pc:docMk/>
            <pc:sldMk cId="3509233862" sldId="367"/>
            <ac:spMk id="7" creationId="{2ED5B8ED-3175-4E68-B8FF-9EFA270BA130}"/>
          </ac:spMkLst>
        </pc:spChg>
        <pc:picChg chg="add mod">
          <ac:chgData name="Compañía de Danza Sol de América" userId="fb2d1468578cd37f" providerId="LiveId" clId="{05B79F97-50F8-4CD9-917D-28028AE5E9AB}" dt="2020-11-20T00:58:03.233" v="2761"/>
          <ac:picMkLst>
            <pc:docMk/>
            <pc:sldMk cId="3509233862" sldId="367"/>
            <ac:picMk id="18434" creationId="{BD3A088D-36E4-442F-ADDF-BA37A29EC8F7}"/>
          </ac:picMkLst>
        </pc:picChg>
      </pc:sldChg>
      <pc:sldChg chg="addSp delSp modSp new mod">
        <pc:chgData name="Compañía de Danza Sol de América" userId="fb2d1468578cd37f" providerId="LiveId" clId="{05B79F97-50F8-4CD9-917D-28028AE5E9AB}" dt="2020-11-20T01:01:40.513" v="2829" actId="122"/>
        <pc:sldMkLst>
          <pc:docMk/>
          <pc:sldMk cId="3039883751" sldId="368"/>
        </pc:sldMkLst>
        <pc:spChg chg="mod">
          <ac:chgData name="Compañía de Danza Sol de América" userId="fb2d1468578cd37f" providerId="LiveId" clId="{05B79F97-50F8-4CD9-917D-28028AE5E9AB}" dt="2020-11-20T00:58:48.258" v="2783" actId="20577"/>
          <ac:spMkLst>
            <pc:docMk/>
            <pc:sldMk cId="3039883751" sldId="368"/>
            <ac:spMk id="2" creationId="{55106A69-1E87-4004-91A2-8F7483CA6BA7}"/>
          </ac:spMkLst>
        </pc:spChg>
        <pc:spChg chg="del">
          <ac:chgData name="Compañía de Danza Sol de América" userId="fb2d1468578cd37f" providerId="LiveId" clId="{05B79F97-50F8-4CD9-917D-28028AE5E9AB}" dt="2020-11-20T00:59:34.941" v="2807" actId="478"/>
          <ac:spMkLst>
            <pc:docMk/>
            <pc:sldMk cId="3039883751" sldId="368"/>
            <ac:spMk id="3" creationId="{56A04537-D438-4D1C-8F09-D1219C7DC3A0}"/>
          </ac:spMkLst>
        </pc:spChg>
        <pc:spChg chg="mod">
          <ac:chgData name="Compañía de Danza Sol de América" userId="fb2d1468578cd37f" providerId="LiveId" clId="{05B79F97-50F8-4CD9-917D-28028AE5E9AB}" dt="2020-11-20T01:01:40.513" v="2829" actId="122"/>
          <ac:spMkLst>
            <pc:docMk/>
            <pc:sldMk cId="3039883751" sldId="368"/>
            <ac:spMk id="4" creationId="{6239A9BB-1D98-45DE-904A-292BA0F8F316}"/>
          </ac:spMkLst>
        </pc:spChg>
        <pc:spChg chg="mod">
          <ac:chgData name="Compañía de Danza Sol de América" userId="fb2d1468578cd37f" providerId="LiveId" clId="{05B79F97-50F8-4CD9-917D-28028AE5E9AB}" dt="2020-11-20T01:00:01.808" v="2812" actId="20577"/>
          <ac:spMkLst>
            <pc:docMk/>
            <pc:sldMk cId="3039883751" sldId="368"/>
            <ac:spMk id="5" creationId="{BA4D2B0E-1399-477E-8D21-422332E7C895}"/>
          </ac:spMkLst>
        </pc:spChg>
        <pc:spChg chg="del mod">
          <ac:chgData name="Compañía de Danza Sol de América" userId="fb2d1468578cd37f" providerId="LiveId" clId="{05B79F97-50F8-4CD9-917D-28028AE5E9AB}" dt="2020-11-20T01:01:28.493" v="2813"/>
          <ac:spMkLst>
            <pc:docMk/>
            <pc:sldMk cId="3039883751" sldId="368"/>
            <ac:spMk id="6" creationId="{3001B129-527D-4DDB-B608-37D4CC0D9C9C}"/>
          </ac:spMkLst>
        </pc:spChg>
        <pc:picChg chg="add mod">
          <ac:chgData name="Compañía de Danza Sol de América" userId="fb2d1468578cd37f" providerId="LiveId" clId="{05B79F97-50F8-4CD9-917D-28028AE5E9AB}" dt="2020-11-20T01:01:28.493" v="2813"/>
          <ac:picMkLst>
            <pc:docMk/>
            <pc:sldMk cId="3039883751" sldId="368"/>
            <ac:picMk id="19458" creationId="{89A36F31-3AEE-4519-A8A1-219CA35DE926}"/>
          </ac:picMkLst>
        </pc:picChg>
      </pc:sldChg>
      <pc:sldChg chg="addSp delSp modSp new mod">
        <pc:chgData name="Compañía de Danza Sol de América" userId="fb2d1468578cd37f" providerId="LiveId" clId="{05B79F97-50F8-4CD9-917D-28028AE5E9AB}" dt="2020-11-20T01:10:01.627" v="2945" actId="27636"/>
        <pc:sldMkLst>
          <pc:docMk/>
          <pc:sldMk cId="969219496" sldId="369"/>
        </pc:sldMkLst>
        <pc:spChg chg="mod">
          <ac:chgData name="Compañía de Danza Sol de América" userId="fb2d1468578cd37f" providerId="LiveId" clId="{05B79F97-50F8-4CD9-917D-28028AE5E9AB}" dt="2020-11-20T01:01:50.562" v="2852" actId="20577"/>
          <ac:spMkLst>
            <pc:docMk/>
            <pc:sldMk cId="969219496" sldId="369"/>
            <ac:spMk id="2" creationId="{879F15AF-D3E7-43ED-88A1-43E71264AAA2}"/>
          </ac:spMkLst>
        </pc:spChg>
        <pc:spChg chg="mod">
          <ac:chgData name="Compañía de Danza Sol de América" userId="fb2d1468578cd37f" providerId="LiveId" clId="{05B79F97-50F8-4CD9-917D-28028AE5E9AB}" dt="2020-11-20T01:10:01.627" v="2945" actId="27636"/>
          <ac:spMkLst>
            <pc:docMk/>
            <pc:sldMk cId="969219496" sldId="369"/>
            <ac:spMk id="3" creationId="{C89A302E-1390-4E41-B3CA-89D942493426}"/>
          </ac:spMkLst>
        </pc:spChg>
        <pc:spChg chg="del">
          <ac:chgData name="Compañía de Danza Sol de América" userId="fb2d1468578cd37f" providerId="LiveId" clId="{05B79F97-50F8-4CD9-917D-28028AE5E9AB}" dt="2020-11-20T01:03:13.731" v="2895" actId="478"/>
          <ac:spMkLst>
            <pc:docMk/>
            <pc:sldMk cId="969219496" sldId="369"/>
            <ac:spMk id="4" creationId="{05F78430-1009-42DA-AC4C-328F511222AC}"/>
          </ac:spMkLst>
        </pc:spChg>
        <pc:spChg chg="del mod">
          <ac:chgData name="Compañía de Danza Sol de América" userId="fb2d1468578cd37f" providerId="LiveId" clId="{05B79F97-50F8-4CD9-917D-28028AE5E9AB}" dt="2020-11-20T01:09:49.769" v="2916"/>
          <ac:spMkLst>
            <pc:docMk/>
            <pc:sldMk cId="969219496" sldId="369"/>
            <ac:spMk id="5" creationId="{D1B4F3BE-1DAB-42DE-B775-EBB3E2B7F388}"/>
          </ac:spMkLst>
        </pc:spChg>
        <pc:spChg chg="mod">
          <ac:chgData name="Compañía de Danza Sol de América" userId="fb2d1468578cd37f" providerId="LiveId" clId="{05B79F97-50F8-4CD9-917D-28028AE5E9AB}" dt="2020-11-20T01:06:18.309" v="2901" actId="5793"/>
          <ac:spMkLst>
            <pc:docMk/>
            <pc:sldMk cId="969219496" sldId="369"/>
            <ac:spMk id="6" creationId="{858263A7-1DA1-408E-9B27-6E65F3E7DB09}"/>
          </ac:spMkLst>
        </pc:spChg>
        <pc:picChg chg="add mod">
          <ac:chgData name="Compañía de Danza Sol de América" userId="fb2d1468578cd37f" providerId="LiveId" clId="{05B79F97-50F8-4CD9-917D-28028AE5E9AB}" dt="2020-11-20T01:09:49.769" v="2916"/>
          <ac:picMkLst>
            <pc:docMk/>
            <pc:sldMk cId="969219496" sldId="369"/>
            <ac:picMk id="22530" creationId="{6FA726A5-512E-434B-9031-4B6AE830521E}"/>
          </ac:picMkLst>
        </pc:picChg>
      </pc:sldChg>
      <pc:sldChg chg="addSp delSp modSp new mod chgLayout">
        <pc:chgData name="Compañía de Danza Sol de América" userId="fb2d1468578cd37f" providerId="LiveId" clId="{05B79F97-50F8-4CD9-917D-28028AE5E9AB}" dt="2020-11-23T01:57:17.471" v="6594" actId="1076"/>
        <pc:sldMkLst>
          <pc:docMk/>
          <pc:sldMk cId="1928953099" sldId="370"/>
        </pc:sldMkLst>
        <pc:spChg chg="mod ord">
          <ac:chgData name="Compañía de Danza Sol de América" userId="fb2d1468578cd37f" providerId="LiveId" clId="{05B79F97-50F8-4CD9-917D-28028AE5E9AB}" dt="2020-11-20T01:12:28.397" v="3011" actId="700"/>
          <ac:spMkLst>
            <pc:docMk/>
            <pc:sldMk cId="1928953099" sldId="370"/>
            <ac:spMk id="2" creationId="{567060BB-AB83-4AFA-B2BD-EAAA3043AC33}"/>
          </ac:spMkLst>
        </pc:spChg>
        <pc:spChg chg="del">
          <ac:chgData name="Compañía de Danza Sol de América" userId="fb2d1468578cd37f" providerId="LiveId" clId="{05B79F97-50F8-4CD9-917D-28028AE5E9AB}" dt="2020-11-20T01:12:28.397" v="3011" actId="700"/>
          <ac:spMkLst>
            <pc:docMk/>
            <pc:sldMk cId="1928953099" sldId="370"/>
            <ac:spMk id="3" creationId="{AE1BE089-B9AD-4DAC-9862-D55EB0FB824B}"/>
          </ac:spMkLst>
        </pc:spChg>
        <pc:spChg chg="del">
          <ac:chgData name="Compañía de Danza Sol de América" userId="fb2d1468578cd37f" providerId="LiveId" clId="{05B79F97-50F8-4CD9-917D-28028AE5E9AB}" dt="2020-11-20T01:12:28.397" v="3011" actId="700"/>
          <ac:spMkLst>
            <pc:docMk/>
            <pc:sldMk cId="1928953099" sldId="370"/>
            <ac:spMk id="4" creationId="{D21B84F3-550D-42CB-BEA0-64FB8E2E7288}"/>
          </ac:spMkLst>
        </pc:spChg>
        <pc:spChg chg="del mod ord">
          <ac:chgData name="Compañía de Danza Sol de América" userId="fb2d1468578cd37f" providerId="LiveId" clId="{05B79F97-50F8-4CD9-917D-28028AE5E9AB}" dt="2020-11-20T01:12:28.397" v="3011" actId="700"/>
          <ac:spMkLst>
            <pc:docMk/>
            <pc:sldMk cId="1928953099" sldId="370"/>
            <ac:spMk id="5" creationId="{0BCAEDEF-068B-40D8-9CB2-C69D20EE024E}"/>
          </ac:spMkLst>
        </pc:spChg>
        <pc:spChg chg="del">
          <ac:chgData name="Compañía de Danza Sol de América" userId="fb2d1468578cd37f" providerId="LiveId" clId="{05B79F97-50F8-4CD9-917D-28028AE5E9AB}" dt="2020-11-20T01:12:28.397" v="3011" actId="700"/>
          <ac:spMkLst>
            <pc:docMk/>
            <pc:sldMk cId="1928953099" sldId="370"/>
            <ac:spMk id="6" creationId="{622BA6C9-6988-4C53-8CF8-CB2C485D03AF}"/>
          </ac:spMkLst>
        </pc:spChg>
        <pc:spChg chg="add mod ord">
          <ac:chgData name="Compañía de Danza Sol de América" userId="fb2d1468578cd37f" providerId="LiveId" clId="{05B79F97-50F8-4CD9-917D-28028AE5E9AB}" dt="2020-11-20T01:13:13.298" v="3022" actId="123"/>
          <ac:spMkLst>
            <pc:docMk/>
            <pc:sldMk cId="1928953099" sldId="370"/>
            <ac:spMk id="7" creationId="{BE9A0B9F-6DCC-44BD-95F4-BB52592C38F9}"/>
          </ac:spMkLst>
        </pc:spChg>
        <pc:picChg chg="add mod">
          <ac:chgData name="Compañía de Danza Sol de América" userId="fb2d1468578cd37f" providerId="LiveId" clId="{05B79F97-50F8-4CD9-917D-28028AE5E9AB}" dt="2020-11-23T01:57:05.185" v="6590" actId="1076"/>
          <ac:picMkLst>
            <pc:docMk/>
            <pc:sldMk cId="1928953099" sldId="370"/>
            <ac:picMk id="4" creationId="{A9A2FC3A-DE8D-43B4-92E6-CA1773863C7B}"/>
          </ac:picMkLst>
        </pc:picChg>
        <pc:picChg chg="add mod">
          <ac:chgData name="Compañía de Danza Sol de América" userId="fb2d1468578cd37f" providerId="LiveId" clId="{05B79F97-50F8-4CD9-917D-28028AE5E9AB}" dt="2020-11-23T01:57:17.471" v="6594" actId="1076"/>
          <ac:picMkLst>
            <pc:docMk/>
            <pc:sldMk cId="1928953099" sldId="370"/>
            <ac:picMk id="5" creationId="{A26629CC-2E3B-45E6-8C0B-00E6BB92DFB3}"/>
          </ac:picMkLst>
        </pc:picChg>
      </pc:sldChg>
      <pc:sldChg chg="addSp delSp modSp new mod chgLayout">
        <pc:chgData name="Compañía de Danza Sol de América" userId="fb2d1468578cd37f" providerId="LiveId" clId="{05B79F97-50F8-4CD9-917D-28028AE5E9AB}" dt="2020-11-20T01:19:46.790" v="3155" actId="122"/>
        <pc:sldMkLst>
          <pc:docMk/>
          <pc:sldMk cId="1389130432" sldId="371"/>
        </pc:sldMkLst>
        <pc:spChg chg="del mod ord">
          <ac:chgData name="Compañía de Danza Sol de América" userId="fb2d1468578cd37f" providerId="LiveId" clId="{05B79F97-50F8-4CD9-917D-28028AE5E9AB}" dt="2020-11-20T01:16:16.280" v="3098" actId="700"/>
          <ac:spMkLst>
            <pc:docMk/>
            <pc:sldMk cId="1389130432" sldId="371"/>
            <ac:spMk id="2" creationId="{8860057D-205F-4A81-A386-1695D8748F8F}"/>
          </ac:spMkLst>
        </pc:spChg>
        <pc:spChg chg="mod ord">
          <ac:chgData name="Compañía de Danza Sol de América" userId="fb2d1468578cd37f" providerId="LiveId" clId="{05B79F97-50F8-4CD9-917D-28028AE5E9AB}" dt="2020-11-20T01:16:16.280" v="3098" actId="700"/>
          <ac:spMkLst>
            <pc:docMk/>
            <pc:sldMk cId="1389130432" sldId="371"/>
            <ac:spMk id="3" creationId="{4FF58FAD-E76E-4696-A4BB-6DFD04C45273}"/>
          </ac:spMkLst>
        </pc:spChg>
        <pc:spChg chg="add del mod ord">
          <ac:chgData name="Compañía de Danza Sol de América" userId="fb2d1468578cd37f" providerId="LiveId" clId="{05B79F97-50F8-4CD9-917D-28028AE5E9AB}" dt="2020-11-20T01:17:09.020" v="3128" actId="478"/>
          <ac:spMkLst>
            <pc:docMk/>
            <pc:sldMk cId="1389130432" sldId="371"/>
            <ac:spMk id="4" creationId="{B2C92574-8106-401B-9F33-664B3FF97294}"/>
          </ac:spMkLst>
        </pc:spChg>
        <pc:spChg chg="add mod ord">
          <ac:chgData name="Compañía de Danza Sol de América" userId="fb2d1468578cd37f" providerId="LiveId" clId="{05B79F97-50F8-4CD9-917D-28028AE5E9AB}" dt="2020-11-20T01:17:18.283" v="3136" actId="123"/>
          <ac:spMkLst>
            <pc:docMk/>
            <pc:sldMk cId="1389130432" sldId="371"/>
            <ac:spMk id="5" creationId="{9C48EFE3-11C1-4417-8C91-242CC5967C90}"/>
          </ac:spMkLst>
        </pc:spChg>
        <pc:spChg chg="add mod ord">
          <ac:chgData name="Compañía de Danza Sol de América" userId="fb2d1468578cd37f" providerId="LiveId" clId="{05B79F97-50F8-4CD9-917D-28028AE5E9AB}" dt="2020-11-20T01:19:46.790" v="3155" actId="122"/>
          <ac:spMkLst>
            <pc:docMk/>
            <pc:sldMk cId="1389130432" sldId="371"/>
            <ac:spMk id="6" creationId="{F1C542B1-ECB0-4400-88BC-6780F299442F}"/>
          </ac:spMkLst>
        </pc:spChg>
        <pc:spChg chg="add del mod ord">
          <ac:chgData name="Compañía de Danza Sol de América" userId="fb2d1468578cd37f" providerId="LiveId" clId="{05B79F97-50F8-4CD9-917D-28028AE5E9AB}" dt="2020-11-20T01:18:50.937" v="3137"/>
          <ac:spMkLst>
            <pc:docMk/>
            <pc:sldMk cId="1389130432" sldId="371"/>
            <ac:spMk id="7" creationId="{E5A8F97D-347D-4123-AD98-53F3C2360127}"/>
          </ac:spMkLst>
        </pc:spChg>
        <pc:picChg chg="add mod">
          <ac:chgData name="Compañía de Danza Sol de América" userId="fb2d1468578cd37f" providerId="LiveId" clId="{05B79F97-50F8-4CD9-917D-28028AE5E9AB}" dt="2020-11-20T01:18:50.937" v="3137"/>
          <ac:picMkLst>
            <pc:docMk/>
            <pc:sldMk cId="1389130432" sldId="371"/>
            <ac:picMk id="23554" creationId="{989FC181-AE17-456E-8CE6-CFEDBC4BAA29}"/>
          </ac:picMkLst>
        </pc:picChg>
      </pc:sldChg>
      <pc:sldChg chg="addSp delSp modSp new mod chgLayout">
        <pc:chgData name="Compañía de Danza Sol de América" userId="fb2d1468578cd37f" providerId="LiveId" clId="{05B79F97-50F8-4CD9-917D-28028AE5E9AB}" dt="2020-11-20T01:26:25.237" v="3311" actId="123"/>
        <pc:sldMkLst>
          <pc:docMk/>
          <pc:sldMk cId="1509362637" sldId="372"/>
        </pc:sldMkLst>
        <pc:spChg chg="del mod ord">
          <ac:chgData name="Compañía de Danza Sol de América" userId="fb2d1468578cd37f" providerId="LiveId" clId="{05B79F97-50F8-4CD9-917D-28028AE5E9AB}" dt="2020-11-20T01:19:51.568" v="3156" actId="700"/>
          <ac:spMkLst>
            <pc:docMk/>
            <pc:sldMk cId="1509362637" sldId="372"/>
            <ac:spMk id="2" creationId="{BC383CEB-A867-41DC-9D11-7D9B35447C05}"/>
          </ac:spMkLst>
        </pc:spChg>
        <pc:spChg chg="mod ord">
          <ac:chgData name="Compañía de Danza Sol de América" userId="fb2d1468578cd37f" providerId="LiveId" clId="{05B79F97-50F8-4CD9-917D-28028AE5E9AB}" dt="2020-11-20T01:19:51.568" v="3156" actId="700"/>
          <ac:spMkLst>
            <pc:docMk/>
            <pc:sldMk cId="1509362637" sldId="372"/>
            <ac:spMk id="3" creationId="{0391EDE9-1927-44FF-B97B-BE5737AD2177}"/>
          </ac:spMkLst>
        </pc:spChg>
        <pc:spChg chg="add del mod ord">
          <ac:chgData name="Compañía de Danza Sol de América" userId="fb2d1468578cd37f" providerId="LiveId" clId="{05B79F97-50F8-4CD9-917D-28028AE5E9AB}" dt="2020-11-20T01:26:00.095" v="3297" actId="20577"/>
          <ac:spMkLst>
            <pc:docMk/>
            <pc:sldMk cId="1509362637" sldId="372"/>
            <ac:spMk id="4" creationId="{47345BB4-F918-4ACB-B093-866A9D838F2B}"/>
          </ac:spMkLst>
        </pc:spChg>
        <pc:spChg chg="add del mod ord">
          <ac:chgData name="Compañía de Danza Sol de América" userId="fb2d1468578cd37f" providerId="LiveId" clId="{05B79F97-50F8-4CD9-917D-28028AE5E9AB}" dt="2020-11-20T01:25:32.853" v="3215"/>
          <ac:spMkLst>
            <pc:docMk/>
            <pc:sldMk cId="1509362637" sldId="372"/>
            <ac:spMk id="5" creationId="{C767C796-CFED-458B-BA41-962317643C7E}"/>
          </ac:spMkLst>
        </pc:spChg>
        <pc:spChg chg="add del mod ord">
          <ac:chgData name="Compañía de Danza Sol de América" userId="fb2d1468578cd37f" providerId="LiveId" clId="{05B79F97-50F8-4CD9-917D-28028AE5E9AB}" dt="2020-11-20T01:26:11.828" v="3303" actId="478"/>
          <ac:spMkLst>
            <pc:docMk/>
            <pc:sldMk cId="1509362637" sldId="372"/>
            <ac:spMk id="6" creationId="{CB43BD68-74C7-41C2-8476-03F088A3BADD}"/>
          </ac:spMkLst>
        </pc:spChg>
        <pc:spChg chg="add mod ord">
          <ac:chgData name="Compañía de Danza Sol de América" userId="fb2d1468578cd37f" providerId="LiveId" clId="{05B79F97-50F8-4CD9-917D-28028AE5E9AB}" dt="2020-11-20T01:26:25.237" v="3311" actId="123"/>
          <ac:spMkLst>
            <pc:docMk/>
            <pc:sldMk cId="1509362637" sldId="372"/>
            <ac:spMk id="7" creationId="{F4205515-6FE7-4BD9-A35C-2164C5A672FE}"/>
          </ac:spMkLst>
        </pc:spChg>
        <pc:picChg chg="add mod">
          <ac:chgData name="Compañía de Danza Sol de América" userId="fb2d1468578cd37f" providerId="LiveId" clId="{05B79F97-50F8-4CD9-917D-28028AE5E9AB}" dt="2020-11-20T01:25:32.853" v="3215"/>
          <ac:picMkLst>
            <pc:docMk/>
            <pc:sldMk cId="1509362637" sldId="372"/>
            <ac:picMk id="24578" creationId="{28343467-92D4-4052-A8DA-66E9385E877F}"/>
          </ac:picMkLst>
        </pc:picChg>
      </pc:sldChg>
      <pc:sldChg chg="addSp delSp modSp new mod chgLayout">
        <pc:chgData name="Compañía de Danza Sol de América" userId="fb2d1468578cd37f" providerId="LiveId" clId="{05B79F97-50F8-4CD9-917D-28028AE5E9AB}" dt="2020-11-20T01:33:28.123" v="3378" actId="122"/>
        <pc:sldMkLst>
          <pc:docMk/>
          <pc:sldMk cId="3036333313" sldId="373"/>
        </pc:sldMkLst>
        <pc:spChg chg="del mod ord">
          <ac:chgData name="Compañía de Danza Sol de América" userId="fb2d1468578cd37f" providerId="LiveId" clId="{05B79F97-50F8-4CD9-917D-28028AE5E9AB}" dt="2020-11-20T01:30:50.257" v="3312" actId="700"/>
          <ac:spMkLst>
            <pc:docMk/>
            <pc:sldMk cId="3036333313" sldId="373"/>
            <ac:spMk id="2" creationId="{DAE0EDC1-ACC3-4C1C-8828-34DED186BD59}"/>
          </ac:spMkLst>
        </pc:spChg>
        <pc:spChg chg="mod ord">
          <ac:chgData name="Compañía de Danza Sol de América" userId="fb2d1468578cd37f" providerId="LiveId" clId="{05B79F97-50F8-4CD9-917D-28028AE5E9AB}" dt="2020-11-20T01:30:50.257" v="3312" actId="700"/>
          <ac:spMkLst>
            <pc:docMk/>
            <pc:sldMk cId="3036333313" sldId="373"/>
            <ac:spMk id="3" creationId="{08D582BE-5F75-4D8D-98B7-8ACE48C74BDC}"/>
          </ac:spMkLst>
        </pc:spChg>
        <pc:spChg chg="add del mod ord">
          <ac:chgData name="Compañía de Danza Sol de América" userId="fb2d1468578cd37f" providerId="LiveId" clId="{05B79F97-50F8-4CD9-917D-28028AE5E9AB}" dt="2020-11-20T01:31:28.303" v="3351" actId="478"/>
          <ac:spMkLst>
            <pc:docMk/>
            <pc:sldMk cId="3036333313" sldId="373"/>
            <ac:spMk id="4" creationId="{C890358E-FAC6-44F5-A8C4-1397FF69F743}"/>
          </ac:spMkLst>
        </pc:spChg>
        <pc:spChg chg="add mod ord">
          <ac:chgData name="Compañía de Danza Sol de América" userId="fb2d1468578cd37f" providerId="LiveId" clId="{05B79F97-50F8-4CD9-917D-28028AE5E9AB}" dt="2020-11-20T01:32:08.843" v="3365" actId="113"/>
          <ac:spMkLst>
            <pc:docMk/>
            <pc:sldMk cId="3036333313" sldId="373"/>
            <ac:spMk id="5" creationId="{3F850224-2BA2-4D11-9E96-6CE2F5965B75}"/>
          </ac:spMkLst>
        </pc:spChg>
        <pc:spChg chg="add mod ord">
          <ac:chgData name="Compañía de Danza Sol de América" userId="fb2d1468578cd37f" providerId="LiveId" clId="{05B79F97-50F8-4CD9-917D-28028AE5E9AB}" dt="2020-11-20T01:33:28.123" v="3378" actId="122"/>
          <ac:spMkLst>
            <pc:docMk/>
            <pc:sldMk cId="3036333313" sldId="373"/>
            <ac:spMk id="6" creationId="{F39DFE25-7958-439B-AEFE-7F333CF4C088}"/>
          </ac:spMkLst>
        </pc:spChg>
        <pc:spChg chg="add del mod ord">
          <ac:chgData name="Compañía de Danza Sol de América" userId="fb2d1468578cd37f" providerId="LiveId" clId="{05B79F97-50F8-4CD9-917D-28028AE5E9AB}" dt="2020-11-20T01:33:16.455" v="3366"/>
          <ac:spMkLst>
            <pc:docMk/>
            <pc:sldMk cId="3036333313" sldId="373"/>
            <ac:spMk id="7" creationId="{D5EBBCA9-DFC4-4980-969B-518D9F873373}"/>
          </ac:spMkLst>
        </pc:spChg>
        <pc:picChg chg="add mod">
          <ac:chgData name="Compañía de Danza Sol de América" userId="fb2d1468578cd37f" providerId="LiveId" clId="{05B79F97-50F8-4CD9-917D-28028AE5E9AB}" dt="2020-11-20T01:33:16.455" v="3366"/>
          <ac:picMkLst>
            <pc:docMk/>
            <pc:sldMk cId="3036333313" sldId="373"/>
            <ac:picMk id="25602" creationId="{96BF5779-C6A2-4060-9136-8A1AA6762BCA}"/>
          </ac:picMkLst>
        </pc:picChg>
      </pc:sldChg>
      <pc:sldChg chg="addSp delSp modSp new mod chgLayout">
        <pc:chgData name="Compañía de Danza Sol de América" userId="fb2d1468578cd37f" providerId="LiveId" clId="{05B79F97-50F8-4CD9-917D-28028AE5E9AB}" dt="2020-11-20T01:37:36.299" v="3446" actId="404"/>
        <pc:sldMkLst>
          <pc:docMk/>
          <pc:sldMk cId="2204950296" sldId="374"/>
        </pc:sldMkLst>
        <pc:spChg chg="del mod ord">
          <ac:chgData name="Compañía de Danza Sol de América" userId="fb2d1468578cd37f" providerId="LiveId" clId="{05B79F97-50F8-4CD9-917D-28028AE5E9AB}" dt="2020-11-20T01:34:19.009" v="3379" actId="700"/>
          <ac:spMkLst>
            <pc:docMk/>
            <pc:sldMk cId="2204950296" sldId="374"/>
            <ac:spMk id="2" creationId="{3F59D0CB-4B49-419B-9CD6-450A0C0D409A}"/>
          </ac:spMkLst>
        </pc:spChg>
        <pc:spChg chg="mod ord">
          <ac:chgData name="Compañía de Danza Sol de América" userId="fb2d1468578cd37f" providerId="LiveId" clId="{05B79F97-50F8-4CD9-917D-28028AE5E9AB}" dt="2020-11-20T01:34:19.009" v="3379" actId="700"/>
          <ac:spMkLst>
            <pc:docMk/>
            <pc:sldMk cId="2204950296" sldId="374"/>
            <ac:spMk id="3" creationId="{B53B7879-3F91-40B4-9729-E4230BAE656E}"/>
          </ac:spMkLst>
        </pc:spChg>
        <pc:spChg chg="add mod ord">
          <ac:chgData name="Compañía de Danza Sol de América" userId="fb2d1468578cd37f" providerId="LiveId" clId="{05B79F97-50F8-4CD9-917D-28028AE5E9AB}" dt="2020-11-20T01:37:36.299" v="3446" actId="404"/>
          <ac:spMkLst>
            <pc:docMk/>
            <pc:sldMk cId="2204950296" sldId="374"/>
            <ac:spMk id="4" creationId="{ED4B8A87-F461-4D72-88B2-09DF55646D79}"/>
          </ac:spMkLst>
        </pc:spChg>
        <pc:spChg chg="add del mod ord">
          <ac:chgData name="Compañía de Danza Sol de América" userId="fb2d1468578cd37f" providerId="LiveId" clId="{05B79F97-50F8-4CD9-917D-28028AE5E9AB}" dt="2020-11-20T01:37:23.335" v="3431"/>
          <ac:spMkLst>
            <pc:docMk/>
            <pc:sldMk cId="2204950296" sldId="374"/>
            <ac:spMk id="5" creationId="{85DA43F9-741D-4E6C-998C-C3EFBDE33F43}"/>
          </ac:spMkLst>
        </pc:spChg>
        <pc:spChg chg="add del mod ord">
          <ac:chgData name="Compañía de Danza Sol de América" userId="fb2d1468578cd37f" providerId="LiveId" clId="{05B79F97-50F8-4CD9-917D-28028AE5E9AB}" dt="2020-11-20T01:35:27.907" v="3412" actId="478"/>
          <ac:spMkLst>
            <pc:docMk/>
            <pc:sldMk cId="2204950296" sldId="374"/>
            <ac:spMk id="6" creationId="{331C2D20-1630-4FF3-B879-019C1A41F27A}"/>
          </ac:spMkLst>
        </pc:spChg>
        <pc:spChg chg="add mod ord">
          <ac:chgData name="Compañía de Danza Sol de América" userId="fb2d1468578cd37f" providerId="LiveId" clId="{05B79F97-50F8-4CD9-917D-28028AE5E9AB}" dt="2020-11-20T01:36:15.658" v="3430" actId="403"/>
          <ac:spMkLst>
            <pc:docMk/>
            <pc:sldMk cId="2204950296" sldId="374"/>
            <ac:spMk id="7" creationId="{10F7137C-2A14-45B2-A366-9806778D0649}"/>
          </ac:spMkLst>
        </pc:spChg>
        <pc:picChg chg="add mod">
          <ac:chgData name="Compañía de Danza Sol de América" userId="fb2d1468578cd37f" providerId="LiveId" clId="{05B79F97-50F8-4CD9-917D-28028AE5E9AB}" dt="2020-11-20T01:37:23.335" v="3431"/>
          <ac:picMkLst>
            <pc:docMk/>
            <pc:sldMk cId="2204950296" sldId="374"/>
            <ac:picMk id="26626" creationId="{D1BD71D7-9339-4443-8475-F256AC8F36EF}"/>
          </ac:picMkLst>
        </pc:picChg>
      </pc:sldChg>
      <pc:sldChg chg="addSp delSp modSp new mod chgLayout">
        <pc:chgData name="Compañía de Danza Sol de América" userId="fb2d1468578cd37f" providerId="LiveId" clId="{05B79F97-50F8-4CD9-917D-28028AE5E9AB}" dt="2020-11-20T01:47:35.773" v="3508" actId="20577"/>
        <pc:sldMkLst>
          <pc:docMk/>
          <pc:sldMk cId="3121920999" sldId="375"/>
        </pc:sldMkLst>
        <pc:spChg chg="del mod ord">
          <ac:chgData name="Compañía de Danza Sol de América" userId="fb2d1468578cd37f" providerId="LiveId" clId="{05B79F97-50F8-4CD9-917D-28028AE5E9AB}" dt="2020-11-20T01:41:28.218" v="3447" actId="700"/>
          <ac:spMkLst>
            <pc:docMk/>
            <pc:sldMk cId="3121920999" sldId="375"/>
            <ac:spMk id="2" creationId="{1E9729FF-C31D-43F1-B942-62B8D0008B37}"/>
          </ac:spMkLst>
        </pc:spChg>
        <pc:spChg chg="mod ord">
          <ac:chgData name="Compañía de Danza Sol de América" userId="fb2d1468578cd37f" providerId="LiveId" clId="{05B79F97-50F8-4CD9-917D-28028AE5E9AB}" dt="2020-11-20T01:41:28.218" v="3447" actId="700"/>
          <ac:spMkLst>
            <pc:docMk/>
            <pc:sldMk cId="3121920999" sldId="375"/>
            <ac:spMk id="3" creationId="{A7BC0D69-6BD3-46DD-9EE8-B1A9A903C322}"/>
          </ac:spMkLst>
        </pc:spChg>
        <pc:spChg chg="add del mod ord">
          <ac:chgData name="Compañía de Danza Sol de América" userId="fb2d1468578cd37f" providerId="LiveId" clId="{05B79F97-50F8-4CD9-917D-28028AE5E9AB}" dt="2020-11-20T01:42:03.620" v="3451" actId="478"/>
          <ac:spMkLst>
            <pc:docMk/>
            <pc:sldMk cId="3121920999" sldId="375"/>
            <ac:spMk id="4" creationId="{78B669E7-2DE8-46FF-9FA8-201FA8823ED8}"/>
          </ac:spMkLst>
        </pc:spChg>
        <pc:spChg chg="add mod ord">
          <ac:chgData name="Compañía de Danza Sol de América" userId="fb2d1468578cd37f" providerId="LiveId" clId="{05B79F97-50F8-4CD9-917D-28028AE5E9AB}" dt="2020-11-20T01:46:59.351" v="3485" actId="113"/>
          <ac:spMkLst>
            <pc:docMk/>
            <pc:sldMk cId="3121920999" sldId="375"/>
            <ac:spMk id="5" creationId="{AEAE38E0-1F31-46CC-B70C-68A5621EA032}"/>
          </ac:spMkLst>
        </pc:spChg>
        <pc:spChg chg="add mod ord">
          <ac:chgData name="Compañía de Danza Sol de América" userId="fb2d1468578cd37f" providerId="LiveId" clId="{05B79F97-50F8-4CD9-917D-28028AE5E9AB}" dt="2020-11-20T01:47:35.773" v="3508" actId="20577"/>
          <ac:spMkLst>
            <pc:docMk/>
            <pc:sldMk cId="3121920999" sldId="375"/>
            <ac:spMk id="6" creationId="{77CE3B54-970D-4F0F-8794-4ACA751FD7B1}"/>
          </ac:spMkLst>
        </pc:spChg>
        <pc:spChg chg="add del mod ord">
          <ac:chgData name="Compañía de Danza Sol de América" userId="fb2d1468578cd37f" providerId="LiveId" clId="{05B79F97-50F8-4CD9-917D-28028AE5E9AB}" dt="2020-11-20T01:47:28.889" v="3486"/>
          <ac:spMkLst>
            <pc:docMk/>
            <pc:sldMk cId="3121920999" sldId="375"/>
            <ac:spMk id="7" creationId="{CF780F78-485E-428B-9163-FEAB2BC972F7}"/>
          </ac:spMkLst>
        </pc:spChg>
        <pc:picChg chg="add mod">
          <ac:chgData name="Compañía de Danza Sol de América" userId="fb2d1468578cd37f" providerId="LiveId" clId="{05B79F97-50F8-4CD9-917D-28028AE5E9AB}" dt="2020-11-20T01:47:28.889" v="3486"/>
          <ac:picMkLst>
            <pc:docMk/>
            <pc:sldMk cId="3121920999" sldId="375"/>
            <ac:picMk id="27650" creationId="{D7221A1B-FD62-4805-B338-B08093873A4F}"/>
          </ac:picMkLst>
        </pc:picChg>
      </pc:sldChg>
      <pc:sldChg chg="addSp delSp modSp new mod chgLayout">
        <pc:chgData name="Compañía de Danza Sol de América" userId="fb2d1468578cd37f" providerId="LiveId" clId="{05B79F97-50F8-4CD9-917D-28028AE5E9AB}" dt="2020-11-20T01:58:50.167" v="3588" actId="14100"/>
        <pc:sldMkLst>
          <pc:docMk/>
          <pc:sldMk cId="475397216" sldId="376"/>
        </pc:sldMkLst>
        <pc:spChg chg="mod ord">
          <ac:chgData name="Compañía de Danza Sol de América" userId="fb2d1468578cd37f" providerId="LiveId" clId="{05B79F97-50F8-4CD9-917D-28028AE5E9AB}" dt="2020-11-20T01:49:04.058" v="3519" actId="700"/>
          <ac:spMkLst>
            <pc:docMk/>
            <pc:sldMk cId="475397216" sldId="376"/>
            <ac:spMk id="2" creationId="{8833A92D-1D9A-4FB4-8B70-B89241A44D39}"/>
          </ac:spMkLst>
        </pc:spChg>
        <pc:spChg chg="del">
          <ac:chgData name="Compañía de Danza Sol de América" userId="fb2d1468578cd37f" providerId="LiveId" clId="{05B79F97-50F8-4CD9-917D-28028AE5E9AB}" dt="2020-11-20T01:49:04.058" v="3519" actId="700"/>
          <ac:spMkLst>
            <pc:docMk/>
            <pc:sldMk cId="475397216" sldId="376"/>
            <ac:spMk id="3" creationId="{201FF4FE-6A5A-4B62-B2B9-7A442C02C946}"/>
          </ac:spMkLst>
        </pc:spChg>
        <pc:spChg chg="del">
          <ac:chgData name="Compañía de Danza Sol de América" userId="fb2d1468578cd37f" providerId="LiveId" clId="{05B79F97-50F8-4CD9-917D-28028AE5E9AB}" dt="2020-11-20T01:49:04.058" v="3519" actId="700"/>
          <ac:spMkLst>
            <pc:docMk/>
            <pc:sldMk cId="475397216" sldId="376"/>
            <ac:spMk id="4" creationId="{18B0350B-44DA-4DEF-A6BE-283A977CE32A}"/>
          </ac:spMkLst>
        </pc:spChg>
        <pc:spChg chg="del mod ord">
          <ac:chgData name="Compañía de Danza Sol de América" userId="fb2d1468578cd37f" providerId="LiveId" clId="{05B79F97-50F8-4CD9-917D-28028AE5E9AB}" dt="2020-11-20T01:49:04.058" v="3519" actId="700"/>
          <ac:spMkLst>
            <pc:docMk/>
            <pc:sldMk cId="475397216" sldId="376"/>
            <ac:spMk id="5" creationId="{AB975842-E88F-4949-8C13-8315F4F2F3AA}"/>
          </ac:spMkLst>
        </pc:spChg>
        <pc:spChg chg="del">
          <ac:chgData name="Compañía de Danza Sol de América" userId="fb2d1468578cd37f" providerId="LiveId" clId="{05B79F97-50F8-4CD9-917D-28028AE5E9AB}" dt="2020-11-20T01:49:04.058" v="3519" actId="700"/>
          <ac:spMkLst>
            <pc:docMk/>
            <pc:sldMk cId="475397216" sldId="376"/>
            <ac:spMk id="6" creationId="{24826E92-EFA5-40B6-8717-223EFAF3EB90}"/>
          </ac:spMkLst>
        </pc:spChg>
        <pc:spChg chg="add mod ord">
          <ac:chgData name="Compañía de Danza Sol de América" userId="fb2d1468578cd37f" providerId="LiveId" clId="{05B79F97-50F8-4CD9-917D-28028AE5E9AB}" dt="2020-11-20T01:58:43.687" v="3587" actId="1036"/>
          <ac:spMkLst>
            <pc:docMk/>
            <pc:sldMk cId="475397216" sldId="376"/>
            <ac:spMk id="7" creationId="{0A210C78-7AF6-408A-8315-82FBCB1D0255}"/>
          </ac:spMkLst>
        </pc:spChg>
        <pc:picChg chg="add mod">
          <ac:chgData name="Compañía de Danza Sol de América" userId="fb2d1468578cd37f" providerId="LiveId" clId="{05B79F97-50F8-4CD9-917D-28028AE5E9AB}" dt="2020-11-20T01:58:50.167" v="3588" actId="14100"/>
          <ac:picMkLst>
            <pc:docMk/>
            <pc:sldMk cId="475397216" sldId="376"/>
            <ac:picMk id="28674" creationId="{9C9A6FCD-C749-4E3A-9A7E-200CDE339892}"/>
          </ac:picMkLst>
        </pc:picChg>
      </pc:sldChg>
      <pc:sldChg chg="addSp modSp new mod">
        <pc:chgData name="Compañía de Danza Sol de América" userId="fb2d1468578cd37f" providerId="LiveId" clId="{05B79F97-50F8-4CD9-917D-28028AE5E9AB}" dt="2020-11-20T01:59:55.997" v="3599" actId="5793"/>
        <pc:sldMkLst>
          <pc:docMk/>
          <pc:sldMk cId="2583759727" sldId="377"/>
        </pc:sldMkLst>
        <pc:spChg chg="mod">
          <ac:chgData name="Compañía de Danza Sol de América" userId="fb2d1468578cd37f" providerId="LiveId" clId="{05B79F97-50F8-4CD9-917D-28028AE5E9AB}" dt="2020-11-20T01:59:55.997" v="3599" actId="5793"/>
          <ac:spMkLst>
            <pc:docMk/>
            <pc:sldMk cId="2583759727" sldId="377"/>
            <ac:spMk id="2" creationId="{3F538C11-4EEC-4564-AEAC-D3F0B33F8913}"/>
          </ac:spMkLst>
        </pc:spChg>
        <pc:spChg chg="mod">
          <ac:chgData name="Compañía de Danza Sol de América" userId="fb2d1468578cd37f" providerId="LiveId" clId="{05B79F97-50F8-4CD9-917D-28028AE5E9AB}" dt="2020-11-20T01:56:59.115" v="3576" actId="20577"/>
          <ac:spMkLst>
            <pc:docMk/>
            <pc:sldMk cId="2583759727" sldId="377"/>
            <ac:spMk id="3" creationId="{557394C8-72D5-4AC8-9388-F0DB1CE4DE09}"/>
          </ac:spMkLst>
        </pc:spChg>
        <pc:picChg chg="add mod">
          <ac:chgData name="Compañía de Danza Sol de América" userId="fb2d1468578cd37f" providerId="LiveId" clId="{05B79F97-50F8-4CD9-917D-28028AE5E9AB}" dt="2020-11-20T01:59:40.886" v="3598" actId="1076"/>
          <ac:picMkLst>
            <pc:docMk/>
            <pc:sldMk cId="2583759727" sldId="377"/>
            <ac:picMk id="29698" creationId="{B7EB3CC6-160E-4CEC-B32A-2FD7FFF7C7DC}"/>
          </ac:picMkLst>
        </pc:picChg>
      </pc:sldChg>
      <pc:sldChg chg="addSp delSp modSp new mod">
        <pc:chgData name="Compañía de Danza Sol de América" userId="fb2d1468578cd37f" providerId="LiveId" clId="{05B79F97-50F8-4CD9-917D-28028AE5E9AB}" dt="2020-11-20T02:00:53.600" v="3621" actId="14100"/>
        <pc:sldMkLst>
          <pc:docMk/>
          <pc:sldMk cId="4118945623" sldId="378"/>
        </pc:sldMkLst>
        <pc:spChg chg="del">
          <ac:chgData name="Compañía de Danza Sol de América" userId="fb2d1468578cd37f" providerId="LiveId" clId="{05B79F97-50F8-4CD9-917D-28028AE5E9AB}" dt="2020-11-20T02:00:41.121" v="3618" actId="22"/>
          <ac:spMkLst>
            <pc:docMk/>
            <pc:sldMk cId="4118945623" sldId="378"/>
            <ac:spMk id="2" creationId="{18385F60-8304-498D-B4C8-1EBD43F3B5D8}"/>
          </ac:spMkLst>
        </pc:spChg>
        <pc:spChg chg="mod">
          <ac:chgData name="Compañía de Danza Sol de América" userId="fb2d1468578cd37f" providerId="LiveId" clId="{05B79F97-50F8-4CD9-917D-28028AE5E9AB}" dt="2020-11-20T02:00:11.375" v="3617" actId="20577"/>
          <ac:spMkLst>
            <pc:docMk/>
            <pc:sldMk cId="4118945623" sldId="378"/>
            <ac:spMk id="3" creationId="{24D70F46-0D54-4508-84B2-968534C296C1}"/>
          </ac:spMkLst>
        </pc:spChg>
        <pc:picChg chg="add mod ord">
          <ac:chgData name="Compañía de Danza Sol de América" userId="fb2d1468578cd37f" providerId="LiveId" clId="{05B79F97-50F8-4CD9-917D-28028AE5E9AB}" dt="2020-11-20T02:00:53.600" v="3621" actId="14100"/>
          <ac:picMkLst>
            <pc:docMk/>
            <pc:sldMk cId="4118945623" sldId="378"/>
            <ac:picMk id="5" creationId="{CC833323-3429-43AD-B32B-8BA784C21D48}"/>
          </ac:picMkLst>
        </pc:picChg>
      </pc:sldChg>
      <pc:sldChg chg="addSp delSp modSp new mod chgLayout">
        <pc:chgData name="Compañía de Danza Sol de América" userId="fb2d1468578cd37f" providerId="LiveId" clId="{05B79F97-50F8-4CD9-917D-28028AE5E9AB}" dt="2020-11-20T02:08:01.692" v="3794" actId="20577"/>
        <pc:sldMkLst>
          <pc:docMk/>
          <pc:sldMk cId="2716095676" sldId="379"/>
        </pc:sldMkLst>
        <pc:spChg chg="mod ord">
          <ac:chgData name="Compañía de Danza Sol de América" userId="fb2d1468578cd37f" providerId="LiveId" clId="{05B79F97-50F8-4CD9-917D-28028AE5E9AB}" dt="2020-11-20T02:04:08.892" v="3726" actId="20577"/>
          <ac:spMkLst>
            <pc:docMk/>
            <pc:sldMk cId="2716095676" sldId="379"/>
            <ac:spMk id="2" creationId="{800E4A77-0767-4BBC-8BB0-CD0A9AA89999}"/>
          </ac:spMkLst>
        </pc:spChg>
        <pc:spChg chg="mod ord">
          <ac:chgData name="Compañía de Danza Sol de América" userId="fb2d1468578cd37f" providerId="LiveId" clId="{05B79F97-50F8-4CD9-917D-28028AE5E9AB}" dt="2020-11-20T02:02:28.672" v="3671" actId="700"/>
          <ac:spMkLst>
            <pc:docMk/>
            <pc:sldMk cId="2716095676" sldId="379"/>
            <ac:spMk id="3" creationId="{6C7D0A4F-0849-43F1-AFA7-2C25C4D0A81B}"/>
          </ac:spMkLst>
        </pc:spChg>
        <pc:spChg chg="add del mod ord">
          <ac:chgData name="Compañía de Danza Sol de América" userId="fb2d1468578cd37f" providerId="LiveId" clId="{05B79F97-50F8-4CD9-917D-28028AE5E9AB}" dt="2020-11-20T02:02:32.565" v="3674" actId="478"/>
          <ac:spMkLst>
            <pc:docMk/>
            <pc:sldMk cId="2716095676" sldId="379"/>
            <ac:spMk id="4" creationId="{F57E5F7F-FD68-49C1-8074-3021BC5A91BA}"/>
          </ac:spMkLst>
        </pc:spChg>
        <pc:spChg chg="add mod ord">
          <ac:chgData name="Compañía de Danza Sol de América" userId="fb2d1468578cd37f" providerId="LiveId" clId="{05B79F97-50F8-4CD9-917D-28028AE5E9AB}" dt="2020-11-20T02:08:01.692" v="3794" actId="20577"/>
          <ac:spMkLst>
            <pc:docMk/>
            <pc:sldMk cId="2716095676" sldId="379"/>
            <ac:spMk id="5" creationId="{DD84471A-7D6B-409C-BFF1-C6ACF4C8BF3A}"/>
          </ac:spMkLst>
        </pc:spChg>
        <pc:spChg chg="add del mod ord">
          <ac:chgData name="Compañía de Danza Sol de América" userId="fb2d1468578cd37f" providerId="LiveId" clId="{05B79F97-50F8-4CD9-917D-28028AE5E9AB}" dt="2020-11-20T02:07:41.787" v="3756" actId="22"/>
          <ac:spMkLst>
            <pc:docMk/>
            <pc:sldMk cId="2716095676" sldId="379"/>
            <ac:spMk id="6" creationId="{FBF8B93F-C118-4209-BEBD-036E6D3DE63A}"/>
          </ac:spMkLst>
        </pc:spChg>
        <pc:picChg chg="add mod ord">
          <ac:chgData name="Compañía de Danza Sol de América" userId="fb2d1468578cd37f" providerId="LiveId" clId="{05B79F97-50F8-4CD9-917D-28028AE5E9AB}" dt="2020-11-20T02:07:41.787" v="3756" actId="22"/>
          <ac:picMkLst>
            <pc:docMk/>
            <pc:sldMk cId="2716095676" sldId="379"/>
            <ac:picMk id="8" creationId="{9689CCCA-6D54-47AD-88E5-74FCEA35D279}"/>
          </ac:picMkLst>
        </pc:picChg>
      </pc:sldChg>
      <pc:sldChg chg="addSp delSp modSp new mod">
        <pc:chgData name="Compañía de Danza Sol de América" userId="fb2d1468578cd37f" providerId="LiveId" clId="{05B79F97-50F8-4CD9-917D-28028AE5E9AB}" dt="2020-11-23T02:45:41.407" v="7193" actId="313"/>
        <pc:sldMkLst>
          <pc:docMk/>
          <pc:sldMk cId="4257687273" sldId="380"/>
        </pc:sldMkLst>
        <pc:spChg chg="mod">
          <ac:chgData name="Compañía de Danza Sol de América" userId="fb2d1468578cd37f" providerId="LiveId" clId="{05B79F97-50F8-4CD9-917D-28028AE5E9AB}" dt="2020-11-20T02:05:49.943" v="3748"/>
          <ac:spMkLst>
            <pc:docMk/>
            <pc:sldMk cId="4257687273" sldId="380"/>
            <ac:spMk id="2" creationId="{C18B6CC7-9195-41E7-B81A-C7050BA40245}"/>
          </ac:spMkLst>
        </pc:spChg>
        <pc:spChg chg="mod">
          <ac:chgData name="Compañía de Danza Sol de América" userId="fb2d1468578cd37f" providerId="LiveId" clId="{05B79F97-50F8-4CD9-917D-28028AE5E9AB}" dt="2020-11-20T02:06:21.167" v="3755" actId="122"/>
          <ac:spMkLst>
            <pc:docMk/>
            <pc:sldMk cId="4257687273" sldId="380"/>
            <ac:spMk id="3" creationId="{83D03D7E-6CCF-4709-AF6C-5D142C392EE0}"/>
          </ac:spMkLst>
        </pc:spChg>
        <pc:spChg chg="del">
          <ac:chgData name="Compañía de Danza Sol de América" userId="fb2d1468578cd37f" providerId="LiveId" clId="{05B79F97-50F8-4CD9-917D-28028AE5E9AB}" dt="2020-11-20T02:04:20.059" v="3733" actId="478"/>
          <ac:spMkLst>
            <pc:docMk/>
            <pc:sldMk cId="4257687273" sldId="380"/>
            <ac:spMk id="4" creationId="{037E1480-86F1-4EFA-A258-B3340492D3D4}"/>
          </ac:spMkLst>
        </pc:spChg>
        <pc:spChg chg="del mod">
          <ac:chgData name="Compañía de Danza Sol de América" userId="fb2d1468578cd37f" providerId="LiveId" clId="{05B79F97-50F8-4CD9-917D-28028AE5E9AB}" dt="2020-11-20T02:05:28.381" v="3744" actId="22"/>
          <ac:spMkLst>
            <pc:docMk/>
            <pc:sldMk cId="4257687273" sldId="380"/>
            <ac:spMk id="5" creationId="{C3BB9EB1-C8AD-4685-9BAC-006DACA3B007}"/>
          </ac:spMkLst>
        </pc:spChg>
        <pc:spChg chg="mod">
          <ac:chgData name="Compañía de Danza Sol de América" userId="fb2d1468578cd37f" providerId="LiveId" clId="{05B79F97-50F8-4CD9-917D-28028AE5E9AB}" dt="2020-11-23T02:45:41.407" v="7193" actId="313"/>
          <ac:spMkLst>
            <pc:docMk/>
            <pc:sldMk cId="4257687273" sldId="380"/>
            <ac:spMk id="6" creationId="{C08F4BB0-C689-4AC1-A211-D2A584064E6F}"/>
          </ac:spMkLst>
        </pc:spChg>
        <pc:picChg chg="add mod ord">
          <ac:chgData name="Compañía de Danza Sol de América" userId="fb2d1468578cd37f" providerId="LiveId" clId="{05B79F97-50F8-4CD9-917D-28028AE5E9AB}" dt="2020-11-20T02:05:43.171" v="3747" actId="14100"/>
          <ac:picMkLst>
            <pc:docMk/>
            <pc:sldMk cId="4257687273" sldId="380"/>
            <ac:picMk id="8" creationId="{A5DBC155-9626-4C57-BC23-76A16231868D}"/>
          </ac:picMkLst>
        </pc:picChg>
      </pc:sldChg>
      <pc:sldChg chg="addSp delSp modSp new mod">
        <pc:chgData name="Compañía de Danza Sol de América" userId="fb2d1468578cd37f" providerId="LiveId" clId="{05B79F97-50F8-4CD9-917D-28028AE5E9AB}" dt="2020-11-20T02:12:56.841" v="3913" actId="1076"/>
        <pc:sldMkLst>
          <pc:docMk/>
          <pc:sldMk cId="3402670834" sldId="381"/>
        </pc:sldMkLst>
        <pc:spChg chg="mod">
          <ac:chgData name="Compañía de Danza Sol de América" userId="fb2d1468578cd37f" providerId="LiveId" clId="{05B79F97-50F8-4CD9-917D-28028AE5E9AB}" dt="2020-11-20T02:09:36.529" v="3839" actId="20577"/>
          <ac:spMkLst>
            <pc:docMk/>
            <pc:sldMk cId="3402670834" sldId="381"/>
            <ac:spMk id="2" creationId="{F8FF7F9E-9C5C-4AD1-B866-06237A45D9EC}"/>
          </ac:spMkLst>
        </pc:spChg>
        <pc:spChg chg="del">
          <ac:chgData name="Compañía de Danza Sol de América" userId="fb2d1468578cd37f" providerId="LiveId" clId="{05B79F97-50F8-4CD9-917D-28028AE5E9AB}" dt="2020-11-20T02:10:28.372" v="3843" actId="478"/>
          <ac:spMkLst>
            <pc:docMk/>
            <pc:sldMk cId="3402670834" sldId="381"/>
            <ac:spMk id="3" creationId="{A92AB547-5AE7-428A-8902-7C7D07175807}"/>
          </ac:spMkLst>
        </pc:spChg>
        <pc:spChg chg="mod">
          <ac:chgData name="Compañía de Danza Sol de América" userId="fb2d1468578cd37f" providerId="LiveId" clId="{05B79F97-50F8-4CD9-917D-28028AE5E9AB}" dt="2020-11-20T02:12:48.521" v="3911" actId="20577"/>
          <ac:spMkLst>
            <pc:docMk/>
            <pc:sldMk cId="3402670834" sldId="381"/>
            <ac:spMk id="4" creationId="{E63A30C0-17FF-4641-BACA-571AC9ECA07D}"/>
          </ac:spMkLst>
        </pc:spChg>
        <pc:spChg chg="mod">
          <ac:chgData name="Compañía de Danza Sol de América" userId="fb2d1468578cd37f" providerId="LiveId" clId="{05B79F97-50F8-4CD9-917D-28028AE5E9AB}" dt="2020-11-20T02:11:27.083" v="3881" actId="207"/>
          <ac:spMkLst>
            <pc:docMk/>
            <pc:sldMk cId="3402670834" sldId="381"/>
            <ac:spMk id="5" creationId="{573E02D9-96EF-4026-A7E2-C769743E2FB7}"/>
          </ac:spMkLst>
        </pc:spChg>
        <pc:spChg chg="del mod">
          <ac:chgData name="Compañía de Danza Sol de América" userId="fb2d1468578cd37f" providerId="LiveId" clId="{05B79F97-50F8-4CD9-917D-28028AE5E9AB}" dt="2020-11-20T02:12:38.389" v="3882"/>
          <ac:spMkLst>
            <pc:docMk/>
            <pc:sldMk cId="3402670834" sldId="381"/>
            <ac:spMk id="6" creationId="{43C9773C-9027-4D6F-B684-BED4FFFB2CA0}"/>
          </ac:spMkLst>
        </pc:spChg>
        <pc:picChg chg="add mod">
          <ac:chgData name="Compañía de Danza Sol de América" userId="fb2d1468578cd37f" providerId="LiveId" clId="{05B79F97-50F8-4CD9-917D-28028AE5E9AB}" dt="2020-11-20T02:12:56.841" v="3913" actId="1076"/>
          <ac:picMkLst>
            <pc:docMk/>
            <pc:sldMk cId="3402670834" sldId="381"/>
            <ac:picMk id="30722" creationId="{BF7C3070-A5F1-450B-A75A-C6AA4D6E83B8}"/>
          </ac:picMkLst>
        </pc:picChg>
      </pc:sldChg>
      <pc:sldChg chg="addSp delSp modSp new mod chgLayout">
        <pc:chgData name="Compañía de Danza Sol de América" userId="fb2d1468578cd37f" providerId="LiveId" clId="{05B79F97-50F8-4CD9-917D-28028AE5E9AB}" dt="2020-11-20T02:15:32.796" v="3986" actId="20577"/>
        <pc:sldMkLst>
          <pc:docMk/>
          <pc:sldMk cId="638192354" sldId="382"/>
        </pc:sldMkLst>
        <pc:spChg chg="mod ord">
          <ac:chgData name="Compañía de Danza Sol de América" userId="fb2d1468578cd37f" providerId="LiveId" clId="{05B79F97-50F8-4CD9-917D-28028AE5E9AB}" dt="2020-11-20T02:14:14.184" v="3965" actId="700"/>
          <ac:spMkLst>
            <pc:docMk/>
            <pc:sldMk cId="638192354" sldId="382"/>
            <ac:spMk id="2" creationId="{6CAC7359-DD7A-4C80-9160-2165A0397106}"/>
          </ac:spMkLst>
        </pc:spChg>
        <pc:spChg chg="del">
          <ac:chgData name="Compañía de Danza Sol de América" userId="fb2d1468578cd37f" providerId="LiveId" clId="{05B79F97-50F8-4CD9-917D-28028AE5E9AB}" dt="2020-11-20T02:13:46.547" v="3952" actId="478"/>
          <ac:spMkLst>
            <pc:docMk/>
            <pc:sldMk cId="638192354" sldId="382"/>
            <ac:spMk id="3" creationId="{DFEFCD38-31BB-4246-ABD0-C80AC8F30D55}"/>
          </ac:spMkLst>
        </pc:spChg>
        <pc:spChg chg="del">
          <ac:chgData name="Compañía de Danza Sol de América" userId="fb2d1468578cd37f" providerId="LiveId" clId="{05B79F97-50F8-4CD9-917D-28028AE5E9AB}" dt="2020-11-20T02:14:14.184" v="3965" actId="700"/>
          <ac:spMkLst>
            <pc:docMk/>
            <pc:sldMk cId="638192354" sldId="382"/>
            <ac:spMk id="4" creationId="{0088535D-FCE1-4A06-A770-733111FCAA5F}"/>
          </ac:spMkLst>
        </pc:spChg>
        <pc:spChg chg="del mod">
          <ac:chgData name="Compañía de Danza Sol de América" userId="fb2d1468578cd37f" providerId="LiveId" clId="{05B79F97-50F8-4CD9-917D-28028AE5E9AB}" dt="2020-11-20T02:14:14.184" v="3965" actId="700"/>
          <ac:spMkLst>
            <pc:docMk/>
            <pc:sldMk cId="638192354" sldId="382"/>
            <ac:spMk id="5" creationId="{CD08D15B-FEEF-46FC-AEEB-BFB97FCEDD60}"/>
          </ac:spMkLst>
        </pc:spChg>
        <pc:spChg chg="add del mod ord">
          <ac:chgData name="Compañía de Danza Sol de América" userId="fb2d1468578cd37f" providerId="LiveId" clId="{05B79F97-50F8-4CD9-917D-28028AE5E9AB}" dt="2020-11-20T02:14:56.984" v="3975" actId="113"/>
          <ac:spMkLst>
            <pc:docMk/>
            <pc:sldMk cId="638192354" sldId="382"/>
            <ac:spMk id="6" creationId="{E06D4135-54CC-4934-9BDB-1D5CBED68C06}"/>
          </ac:spMkLst>
        </pc:spChg>
        <pc:spChg chg="add mod ord">
          <ac:chgData name="Compañía de Danza Sol de América" userId="fb2d1468578cd37f" providerId="LiveId" clId="{05B79F97-50F8-4CD9-917D-28028AE5E9AB}" dt="2020-11-20T02:15:32.796" v="3986" actId="20577"/>
          <ac:spMkLst>
            <pc:docMk/>
            <pc:sldMk cId="638192354" sldId="382"/>
            <ac:spMk id="7" creationId="{E11D026A-5314-43DF-A2B5-83720F915A00}"/>
          </ac:spMkLst>
        </pc:spChg>
        <pc:spChg chg="add del mod ord">
          <ac:chgData name="Compañía de Danza Sol de América" userId="fb2d1468578cd37f" providerId="LiveId" clId="{05B79F97-50F8-4CD9-917D-28028AE5E9AB}" dt="2020-11-20T02:15:28.168" v="3976"/>
          <ac:spMkLst>
            <pc:docMk/>
            <pc:sldMk cId="638192354" sldId="382"/>
            <ac:spMk id="8" creationId="{785C8467-E6B4-4DB5-A346-AEE016E16612}"/>
          </ac:spMkLst>
        </pc:spChg>
        <pc:spChg chg="add del mod ord">
          <ac:chgData name="Compañía de Danza Sol de América" userId="fb2d1468578cd37f" providerId="LiveId" clId="{05B79F97-50F8-4CD9-917D-28028AE5E9AB}" dt="2020-11-20T02:14:17.603" v="3966" actId="478"/>
          <ac:spMkLst>
            <pc:docMk/>
            <pc:sldMk cId="638192354" sldId="382"/>
            <ac:spMk id="9" creationId="{DE1DE060-5CEA-4320-B904-8A97D1C9ADFB}"/>
          </ac:spMkLst>
        </pc:spChg>
        <pc:picChg chg="add del mod">
          <ac:chgData name="Compañía de Danza Sol de América" userId="fb2d1468578cd37f" providerId="LiveId" clId="{05B79F97-50F8-4CD9-917D-28028AE5E9AB}" dt="2020-11-20T02:13:04.900" v="3916"/>
          <ac:picMkLst>
            <pc:docMk/>
            <pc:sldMk cId="638192354" sldId="382"/>
            <ac:picMk id="31746" creationId="{CEA22498-FC09-4803-89FE-93D145C170BB}"/>
          </ac:picMkLst>
        </pc:picChg>
        <pc:picChg chg="add mod">
          <ac:chgData name="Compañía de Danza Sol de América" userId="fb2d1468578cd37f" providerId="LiveId" clId="{05B79F97-50F8-4CD9-917D-28028AE5E9AB}" dt="2020-11-20T02:15:28.168" v="3976"/>
          <ac:picMkLst>
            <pc:docMk/>
            <pc:sldMk cId="638192354" sldId="382"/>
            <ac:picMk id="31748" creationId="{F1B9BDF9-BD59-4775-870E-5FF16C9F1892}"/>
          </ac:picMkLst>
        </pc:picChg>
      </pc:sldChg>
      <pc:sldChg chg="addSp delSp modSp new mod">
        <pc:chgData name="Compañía de Danza Sol de América" userId="fb2d1468578cd37f" providerId="LiveId" clId="{05B79F97-50F8-4CD9-917D-28028AE5E9AB}" dt="2020-11-20T02:21:55.484" v="4113" actId="20577"/>
        <pc:sldMkLst>
          <pc:docMk/>
          <pc:sldMk cId="410789935" sldId="383"/>
        </pc:sldMkLst>
        <pc:spChg chg="mod">
          <ac:chgData name="Compañía de Danza Sol de América" userId="fb2d1468578cd37f" providerId="LiveId" clId="{05B79F97-50F8-4CD9-917D-28028AE5E9AB}" dt="2020-11-20T02:16:33.479" v="4000" actId="20577"/>
          <ac:spMkLst>
            <pc:docMk/>
            <pc:sldMk cId="410789935" sldId="383"/>
            <ac:spMk id="2" creationId="{19A94861-10FD-4157-AA2E-B345F4948090}"/>
          </ac:spMkLst>
        </pc:spChg>
        <pc:spChg chg="del">
          <ac:chgData name="Compañía de Danza Sol de América" userId="fb2d1468578cd37f" providerId="LiveId" clId="{05B79F97-50F8-4CD9-917D-28028AE5E9AB}" dt="2020-11-20T02:18:21.278" v="4034" actId="478"/>
          <ac:spMkLst>
            <pc:docMk/>
            <pc:sldMk cId="410789935" sldId="383"/>
            <ac:spMk id="3" creationId="{98142A7C-3492-49A2-9CD3-320579D553B8}"/>
          </ac:spMkLst>
        </pc:spChg>
        <pc:spChg chg="mod">
          <ac:chgData name="Compañía de Danza Sol de América" userId="fb2d1468578cd37f" providerId="LiveId" clId="{05B79F97-50F8-4CD9-917D-28028AE5E9AB}" dt="2020-11-20T02:21:55.484" v="4113" actId="20577"/>
          <ac:spMkLst>
            <pc:docMk/>
            <pc:sldMk cId="410789935" sldId="383"/>
            <ac:spMk id="4" creationId="{FB5C33E7-7CC6-4152-AE23-F62C61EBC547}"/>
          </ac:spMkLst>
        </pc:spChg>
        <pc:spChg chg="mod">
          <ac:chgData name="Compañía de Danza Sol de América" userId="fb2d1468578cd37f" providerId="LiveId" clId="{05B79F97-50F8-4CD9-917D-28028AE5E9AB}" dt="2020-11-20T02:20:41.130" v="4086" actId="113"/>
          <ac:spMkLst>
            <pc:docMk/>
            <pc:sldMk cId="410789935" sldId="383"/>
            <ac:spMk id="5" creationId="{23ADCBFE-40B5-4F68-938D-EDFE7B9AD677}"/>
          </ac:spMkLst>
        </pc:spChg>
        <pc:spChg chg="del mod">
          <ac:chgData name="Compañía de Danza Sol de América" userId="fb2d1468578cd37f" providerId="LiveId" clId="{05B79F97-50F8-4CD9-917D-28028AE5E9AB}" dt="2020-11-20T02:21:33.346" v="4087"/>
          <ac:spMkLst>
            <pc:docMk/>
            <pc:sldMk cId="410789935" sldId="383"/>
            <ac:spMk id="6" creationId="{1783A772-5169-4193-A830-8689AE83D288}"/>
          </ac:spMkLst>
        </pc:spChg>
        <pc:picChg chg="add mod">
          <ac:chgData name="Compañía de Danza Sol de América" userId="fb2d1468578cd37f" providerId="LiveId" clId="{05B79F97-50F8-4CD9-917D-28028AE5E9AB}" dt="2020-11-20T02:21:33.346" v="4087"/>
          <ac:picMkLst>
            <pc:docMk/>
            <pc:sldMk cId="410789935" sldId="383"/>
            <ac:picMk id="32770" creationId="{3C85EEC0-5B13-4B72-B069-001DBD06FD9F}"/>
          </ac:picMkLst>
        </pc:picChg>
      </pc:sldChg>
      <pc:sldChg chg="addSp delSp modSp new mod">
        <pc:chgData name="Compañía de Danza Sol de América" userId="fb2d1468578cd37f" providerId="LiveId" clId="{05B79F97-50F8-4CD9-917D-28028AE5E9AB}" dt="2020-11-20T02:23:18.819" v="4146" actId="20577"/>
        <pc:sldMkLst>
          <pc:docMk/>
          <pc:sldMk cId="2551975896" sldId="384"/>
        </pc:sldMkLst>
        <pc:spChg chg="mod">
          <ac:chgData name="Compañía de Danza Sol de América" userId="fb2d1468578cd37f" providerId="LiveId" clId="{05B79F97-50F8-4CD9-917D-28028AE5E9AB}" dt="2020-11-20T02:19:59.069" v="4082"/>
          <ac:spMkLst>
            <pc:docMk/>
            <pc:sldMk cId="2551975896" sldId="384"/>
            <ac:spMk id="2" creationId="{0E6EEAC4-7239-479D-8AFD-073A083A74AC}"/>
          </ac:spMkLst>
        </pc:spChg>
        <pc:spChg chg="mod">
          <ac:chgData name="Compañía de Danza Sol de América" userId="fb2d1468578cd37f" providerId="LiveId" clId="{05B79F97-50F8-4CD9-917D-28028AE5E9AB}" dt="2020-11-20T02:23:18.819" v="4146" actId="20577"/>
          <ac:spMkLst>
            <pc:docMk/>
            <pc:sldMk cId="2551975896" sldId="384"/>
            <ac:spMk id="3" creationId="{5C080C29-35F9-4246-B048-3650D45A4DBB}"/>
          </ac:spMkLst>
        </pc:spChg>
        <pc:spChg chg="del">
          <ac:chgData name="Compañía de Danza Sol de América" userId="fb2d1468578cd37f" providerId="LiveId" clId="{05B79F97-50F8-4CD9-917D-28028AE5E9AB}" dt="2020-11-20T02:18:35.328" v="4039" actId="478"/>
          <ac:spMkLst>
            <pc:docMk/>
            <pc:sldMk cId="2551975896" sldId="384"/>
            <ac:spMk id="4" creationId="{0C726571-348D-40BE-BC40-FF83099D57B1}"/>
          </ac:spMkLst>
        </pc:spChg>
        <pc:spChg chg="del mod">
          <ac:chgData name="Compañía de Danza Sol de América" userId="fb2d1468578cd37f" providerId="LiveId" clId="{05B79F97-50F8-4CD9-917D-28028AE5E9AB}" dt="2020-11-20T02:23:02.395" v="4119"/>
          <ac:spMkLst>
            <pc:docMk/>
            <pc:sldMk cId="2551975896" sldId="384"/>
            <ac:spMk id="5" creationId="{137FB476-D509-4551-96DA-8213326A7395}"/>
          </ac:spMkLst>
        </pc:spChg>
        <pc:spChg chg="mod">
          <ac:chgData name="Compañía de Danza Sol de América" userId="fb2d1468578cd37f" providerId="LiveId" clId="{05B79F97-50F8-4CD9-917D-28028AE5E9AB}" dt="2020-11-20T02:22:41.863" v="4118" actId="113"/>
          <ac:spMkLst>
            <pc:docMk/>
            <pc:sldMk cId="2551975896" sldId="384"/>
            <ac:spMk id="6" creationId="{8E61BD83-D231-4B5D-8B81-2EB37186CDE1}"/>
          </ac:spMkLst>
        </pc:spChg>
        <pc:picChg chg="add mod">
          <ac:chgData name="Compañía de Danza Sol de América" userId="fb2d1468578cd37f" providerId="LiveId" clId="{05B79F97-50F8-4CD9-917D-28028AE5E9AB}" dt="2020-11-20T02:23:12.471" v="4122" actId="1076"/>
          <ac:picMkLst>
            <pc:docMk/>
            <pc:sldMk cId="2551975896" sldId="384"/>
            <ac:picMk id="33794" creationId="{DDCA4198-B84C-42A2-A302-806CD7C43260}"/>
          </ac:picMkLst>
        </pc:picChg>
      </pc:sldChg>
      <pc:sldChg chg="addSp delSp modSp new mod chgLayout">
        <pc:chgData name="Compañía de Danza Sol de América" userId="fb2d1468578cd37f" providerId="LiveId" clId="{05B79F97-50F8-4CD9-917D-28028AE5E9AB}" dt="2020-11-20T02:24:42.378" v="4178" actId="1076"/>
        <pc:sldMkLst>
          <pc:docMk/>
          <pc:sldMk cId="1160865413" sldId="385"/>
        </pc:sldMkLst>
        <pc:spChg chg="mod ord">
          <ac:chgData name="Compañía de Danza Sol de América" userId="fb2d1468578cd37f" providerId="LiveId" clId="{05B79F97-50F8-4CD9-917D-28028AE5E9AB}" dt="2020-11-20T02:23:51.942" v="4174" actId="700"/>
          <ac:spMkLst>
            <pc:docMk/>
            <pc:sldMk cId="1160865413" sldId="385"/>
            <ac:spMk id="2" creationId="{A8F7955D-12FE-4F31-ADD3-669F52967730}"/>
          </ac:spMkLst>
        </pc:spChg>
        <pc:spChg chg="del">
          <ac:chgData name="Compañía de Danza Sol de América" userId="fb2d1468578cd37f" providerId="LiveId" clId="{05B79F97-50F8-4CD9-917D-28028AE5E9AB}" dt="2020-11-20T02:23:51.942" v="4174" actId="700"/>
          <ac:spMkLst>
            <pc:docMk/>
            <pc:sldMk cId="1160865413" sldId="385"/>
            <ac:spMk id="3" creationId="{1785B9AF-4749-4099-822F-03C1671333EB}"/>
          </ac:spMkLst>
        </pc:spChg>
        <pc:spChg chg="del">
          <ac:chgData name="Compañía de Danza Sol de América" userId="fb2d1468578cd37f" providerId="LiveId" clId="{05B79F97-50F8-4CD9-917D-28028AE5E9AB}" dt="2020-11-20T02:23:51.942" v="4174" actId="700"/>
          <ac:spMkLst>
            <pc:docMk/>
            <pc:sldMk cId="1160865413" sldId="385"/>
            <ac:spMk id="4" creationId="{185559F8-0B22-4529-BE70-55A55F14C868}"/>
          </ac:spMkLst>
        </pc:spChg>
        <pc:spChg chg="del mod ord">
          <ac:chgData name="Compañía de Danza Sol de América" userId="fb2d1468578cd37f" providerId="LiveId" clId="{05B79F97-50F8-4CD9-917D-28028AE5E9AB}" dt="2020-11-20T02:23:51.942" v="4174" actId="700"/>
          <ac:spMkLst>
            <pc:docMk/>
            <pc:sldMk cId="1160865413" sldId="385"/>
            <ac:spMk id="5" creationId="{9432BEFD-4CD2-43A2-9B92-73B95F544668}"/>
          </ac:spMkLst>
        </pc:spChg>
        <pc:spChg chg="del">
          <ac:chgData name="Compañía de Danza Sol de América" userId="fb2d1468578cd37f" providerId="LiveId" clId="{05B79F97-50F8-4CD9-917D-28028AE5E9AB}" dt="2020-11-20T02:23:51.942" v="4174" actId="700"/>
          <ac:spMkLst>
            <pc:docMk/>
            <pc:sldMk cId="1160865413" sldId="385"/>
            <ac:spMk id="6" creationId="{D5355243-25C4-4D4F-8663-1EC22450A72A}"/>
          </ac:spMkLst>
        </pc:spChg>
        <pc:spChg chg="add del mod ord">
          <ac:chgData name="Compañía de Danza Sol de América" userId="fb2d1468578cd37f" providerId="LiveId" clId="{05B79F97-50F8-4CD9-917D-28028AE5E9AB}" dt="2020-11-20T02:24:29.715" v="4175" actId="22"/>
          <ac:spMkLst>
            <pc:docMk/>
            <pc:sldMk cId="1160865413" sldId="385"/>
            <ac:spMk id="7" creationId="{07FE3F50-A2EA-4858-A40A-B859F2DECDC1}"/>
          </ac:spMkLst>
        </pc:spChg>
        <pc:picChg chg="add mod ord">
          <ac:chgData name="Compañía de Danza Sol de América" userId="fb2d1468578cd37f" providerId="LiveId" clId="{05B79F97-50F8-4CD9-917D-28028AE5E9AB}" dt="2020-11-20T02:24:42.378" v="4178" actId="1076"/>
          <ac:picMkLst>
            <pc:docMk/>
            <pc:sldMk cId="1160865413" sldId="385"/>
            <ac:picMk id="9" creationId="{9242D0B5-13D9-4BA9-BA9C-7E5904AB5F49}"/>
          </ac:picMkLst>
        </pc:picChg>
      </pc:sldChg>
      <pc:sldChg chg="addSp delSp modSp new mod">
        <pc:chgData name="Compañía de Danza Sol de América" userId="fb2d1468578cd37f" providerId="LiveId" clId="{05B79F97-50F8-4CD9-917D-28028AE5E9AB}" dt="2020-11-20T02:25:51.130" v="4231" actId="1076"/>
        <pc:sldMkLst>
          <pc:docMk/>
          <pc:sldMk cId="2530597414" sldId="386"/>
        </pc:sldMkLst>
        <pc:spChg chg="del">
          <ac:chgData name="Compañía de Danza Sol de América" userId="fb2d1468578cd37f" providerId="LiveId" clId="{05B79F97-50F8-4CD9-917D-28028AE5E9AB}" dt="2020-11-20T02:25:42.824" v="4228" actId="22"/>
          <ac:spMkLst>
            <pc:docMk/>
            <pc:sldMk cId="2530597414" sldId="386"/>
            <ac:spMk id="2" creationId="{2BE91B2D-89ED-4E92-A369-E3CD3E396F1A}"/>
          </ac:spMkLst>
        </pc:spChg>
        <pc:spChg chg="mod">
          <ac:chgData name="Compañía de Danza Sol de América" userId="fb2d1468578cd37f" providerId="LiveId" clId="{05B79F97-50F8-4CD9-917D-28028AE5E9AB}" dt="2020-11-20T02:25:22.446" v="4227" actId="20577"/>
          <ac:spMkLst>
            <pc:docMk/>
            <pc:sldMk cId="2530597414" sldId="386"/>
            <ac:spMk id="3" creationId="{31F64752-AB23-4713-8142-BFF4F735C7C8}"/>
          </ac:spMkLst>
        </pc:spChg>
        <pc:picChg chg="add mod ord">
          <ac:chgData name="Compañía de Danza Sol de América" userId="fb2d1468578cd37f" providerId="LiveId" clId="{05B79F97-50F8-4CD9-917D-28028AE5E9AB}" dt="2020-11-20T02:25:51.130" v="4231" actId="1076"/>
          <ac:picMkLst>
            <pc:docMk/>
            <pc:sldMk cId="2530597414" sldId="386"/>
            <ac:picMk id="5" creationId="{2CE8782D-AE83-41A9-A235-E6C528DF5A7F}"/>
          </ac:picMkLst>
        </pc:picChg>
      </pc:sldChg>
      <pc:sldChg chg="addSp delSp modSp new mod chgLayout">
        <pc:chgData name="Compañía de Danza Sol de América" userId="fb2d1468578cd37f" providerId="LiveId" clId="{05B79F97-50F8-4CD9-917D-28028AE5E9AB}" dt="2020-11-20T02:30:20.244" v="4311" actId="20577"/>
        <pc:sldMkLst>
          <pc:docMk/>
          <pc:sldMk cId="629895083" sldId="387"/>
        </pc:sldMkLst>
        <pc:spChg chg="mod ord">
          <ac:chgData name="Compañía de Danza Sol de América" userId="fb2d1468578cd37f" providerId="LiveId" clId="{05B79F97-50F8-4CD9-917D-28028AE5E9AB}" dt="2020-11-20T02:28:53.606" v="4294" actId="113"/>
          <ac:spMkLst>
            <pc:docMk/>
            <pc:sldMk cId="629895083" sldId="387"/>
            <ac:spMk id="2" creationId="{E6A482FF-27E8-460E-BA69-180344A4BD01}"/>
          </ac:spMkLst>
        </pc:spChg>
        <pc:spChg chg="mod ord">
          <ac:chgData name="Compañía de Danza Sol de América" userId="fb2d1468578cd37f" providerId="LiveId" clId="{05B79F97-50F8-4CD9-917D-28028AE5E9AB}" dt="2020-11-20T02:28:01.101" v="4253" actId="700"/>
          <ac:spMkLst>
            <pc:docMk/>
            <pc:sldMk cId="629895083" sldId="387"/>
            <ac:spMk id="3" creationId="{5FB0FE10-04F6-465E-B0FF-069B05AB6E09}"/>
          </ac:spMkLst>
        </pc:spChg>
        <pc:spChg chg="add del mod ord">
          <ac:chgData name="Compañía de Danza Sol de América" userId="fb2d1468578cd37f" providerId="LiveId" clId="{05B79F97-50F8-4CD9-917D-28028AE5E9AB}" dt="2020-11-20T02:28:36.906" v="4288" actId="478"/>
          <ac:spMkLst>
            <pc:docMk/>
            <pc:sldMk cId="629895083" sldId="387"/>
            <ac:spMk id="4" creationId="{08BBC3AC-C071-4443-950D-2E30815F14A8}"/>
          </ac:spMkLst>
        </pc:spChg>
        <pc:spChg chg="add mod ord">
          <ac:chgData name="Compañía de Danza Sol de América" userId="fb2d1468578cd37f" providerId="LiveId" clId="{05B79F97-50F8-4CD9-917D-28028AE5E9AB}" dt="2020-11-20T02:30:20.244" v="4311" actId="20577"/>
          <ac:spMkLst>
            <pc:docMk/>
            <pc:sldMk cId="629895083" sldId="387"/>
            <ac:spMk id="5" creationId="{3DDB42F3-4BFC-4C17-8D51-E38E584D379B}"/>
          </ac:spMkLst>
        </pc:spChg>
        <pc:spChg chg="add del mod ord">
          <ac:chgData name="Compañía de Danza Sol de América" userId="fb2d1468578cd37f" providerId="LiveId" clId="{05B79F97-50F8-4CD9-917D-28028AE5E9AB}" dt="2020-11-20T02:30:12.100" v="4295"/>
          <ac:spMkLst>
            <pc:docMk/>
            <pc:sldMk cId="629895083" sldId="387"/>
            <ac:spMk id="6" creationId="{B7A84E6F-59E2-46B2-93C2-F923786EBB37}"/>
          </ac:spMkLst>
        </pc:spChg>
        <pc:picChg chg="add mod">
          <ac:chgData name="Compañía de Danza Sol de América" userId="fb2d1468578cd37f" providerId="LiveId" clId="{05B79F97-50F8-4CD9-917D-28028AE5E9AB}" dt="2020-11-20T02:30:12.100" v="4295"/>
          <ac:picMkLst>
            <pc:docMk/>
            <pc:sldMk cId="629895083" sldId="387"/>
            <ac:picMk id="34818" creationId="{CF4ABBB5-9D45-4CCB-8553-F766E959A19E}"/>
          </ac:picMkLst>
        </pc:picChg>
      </pc:sldChg>
      <pc:sldChg chg="addSp delSp modSp new mod chgLayout">
        <pc:chgData name="Compañía de Danza Sol de América" userId="fb2d1468578cd37f" providerId="LiveId" clId="{05B79F97-50F8-4CD9-917D-28028AE5E9AB}" dt="2020-11-20T02:38:28.790" v="4340" actId="1076"/>
        <pc:sldMkLst>
          <pc:docMk/>
          <pc:sldMk cId="1516051121" sldId="388"/>
        </pc:sldMkLst>
        <pc:spChg chg="del mod ord">
          <ac:chgData name="Compañía de Danza Sol de América" userId="fb2d1468578cd37f" providerId="LiveId" clId="{05B79F97-50F8-4CD9-917D-28028AE5E9AB}" dt="2020-11-20T02:38:04.686" v="4313" actId="700"/>
          <ac:spMkLst>
            <pc:docMk/>
            <pc:sldMk cId="1516051121" sldId="388"/>
            <ac:spMk id="2" creationId="{A7210D65-29C8-4BC8-B25B-39D68A854988}"/>
          </ac:spMkLst>
        </pc:spChg>
        <pc:spChg chg="del">
          <ac:chgData name="Compañía de Danza Sol de América" userId="fb2d1468578cd37f" providerId="LiveId" clId="{05B79F97-50F8-4CD9-917D-28028AE5E9AB}" dt="2020-11-20T02:38:04.686" v="4313" actId="700"/>
          <ac:spMkLst>
            <pc:docMk/>
            <pc:sldMk cId="1516051121" sldId="388"/>
            <ac:spMk id="3" creationId="{2F68B607-ABA7-4212-943E-102FD607B5A9}"/>
          </ac:spMkLst>
        </pc:spChg>
        <pc:spChg chg="del">
          <ac:chgData name="Compañía de Danza Sol de América" userId="fb2d1468578cd37f" providerId="LiveId" clId="{05B79F97-50F8-4CD9-917D-28028AE5E9AB}" dt="2020-11-20T02:38:04.686" v="4313" actId="700"/>
          <ac:spMkLst>
            <pc:docMk/>
            <pc:sldMk cId="1516051121" sldId="388"/>
            <ac:spMk id="4" creationId="{769B90E9-CA67-4FE4-BFE5-B1ADFDF64CC4}"/>
          </ac:spMkLst>
        </pc:spChg>
        <pc:spChg chg="del mod ord">
          <ac:chgData name="Compañía de Danza Sol de América" userId="fb2d1468578cd37f" providerId="LiveId" clId="{05B79F97-50F8-4CD9-917D-28028AE5E9AB}" dt="2020-11-20T02:38:04.686" v="4313" actId="700"/>
          <ac:spMkLst>
            <pc:docMk/>
            <pc:sldMk cId="1516051121" sldId="388"/>
            <ac:spMk id="5" creationId="{3D875097-CB5D-4B27-8899-EF66B3AD0809}"/>
          </ac:spMkLst>
        </pc:spChg>
        <pc:spChg chg="del">
          <ac:chgData name="Compañía de Danza Sol de América" userId="fb2d1468578cd37f" providerId="LiveId" clId="{05B79F97-50F8-4CD9-917D-28028AE5E9AB}" dt="2020-11-20T02:38:04.686" v="4313" actId="700"/>
          <ac:spMkLst>
            <pc:docMk/>
            <pc:sldMk cId="1516051121" sldId="388"/>
            <ac:spMk id="6" creationId="{54AF394B-F02C-4B8B-BCFC-F156E1932F0B}"/>
          </ac:spMkLst>
        </pc:spChg>
        <pc:spChg chg="add mod ord">
          <ac:chgData name="Compañía de Danza Sol de América" userId="fb2d1468578cd37f" providerId="LiveId" clId="{05B79F97-50F8-4CD9-917D-28028AE5E9AB}" dt="2020-11-20T02:38:28.790" v="4340" actId="1076"/>
          <ac:spMkLst>
            <pc:docMk/>
            <pc:sldMk cId="1516051121" sldId="388"/>
            <ac:spMk id="7" creationId="{DD499A81-45CF-49DC-BAC8-762244F2A105}"/>
          </ac:spMkLst>
        </pc:spChg>
        <pc:spChg chg="add del mod ord">
          <ac:chgData name="Compañía de Danza Sol de América" userId="fb2d1468578cd37f" providerId="LiveId" clId="{05B79F97-50F8-4CD9-917D-28028AE5E9AB}" dt="2020-11-20T02:38:08.984" v="4314" actId="22"/>
          <ac:spMkLst>
            <pc:docMk/>
            <pc:sldMk cId="1516051121" sldId="388"/>
            <ac:spMk id="8" creationId="{86EE49DB-896A-4C2B-A2EF-9F43592E79C6}"/>
          </ac:spMkLst>
        </pc:spChg>
        <pc:picChg chg="add mod ord">
          <ac:chgData name="Compañía de Danza Sol de América" userId="fb2d1468578cd37f" providerId="LiveId" clId="{05B79F97-50F8-4CD9-917D-28028AE5E9AB}" dt="2020-11-20T02:38:15.958" v="4316" actId="14100"/>
          <ac:picMkLst>
            <pc:docMk/>
            <pc:sldMk cId="1516051121" sldId="388"/>
            <ac:picMk id="10" creationId="{C40A1191-B2BC-4579-9752-AE6173281046}"/>
          </ac:picMkLst>
        </pc:picChg>
      </pc:sldChg>
      <pc:sldChg chg="addSp delSp modSp new mod chgLayout">
        <pc:chgData name="Compañía de Danza Sol de América" userId="fb2d1468578cd37f" providerId="LiveId" clId="{05B79F97-50F8-4CD9-917D-28028AE5E9AB}" dt="2020-11-20T03:02:27.386" v="4502" actId="122"/>
        <pc:sldMkLst>
          <pc:docMk/>
          <pc:sldMk cId="3891919171" sldId="389"/>
        </pc:sldMkLst>
        <pc:spChg chg="del mod ord">
          <ac:chgData name="Compañía de Danza Sol de América" userId="fb2d1468578cd37f" providerId="LiveId" clId="{05B79F97-50F8-4CD9-917D-28028AE5E9AB}" dt="2020-11-20T03:02:01.766" v="4443"/>
          <ac:spMkLst>
            <pc:docMk/>
            <pc:sldMk cId="3891919171" sldId="389"/>
            <ac:spMk id="2" creationId="{C6B002F5-1427-4B44-A1BC-F36135C2AD46}"/>
          </ac:spMkLst>
        </pc:spChg>
        <pc:spChg chg="mod ord">
          <ac:chgData name="Compañía de Danza Sol de América" userId="fb2d1468578cd37f" providerId="LiveId" clId="{05B79F97-50F8-4CD9-917D-28028AE5E9AB}" dt="2020-11-20T02:59:52.949" v="4415" actId="700"/>
          <ac:spMkLst>
            <pc:docMk/>
            <pc:sldMk cId="3891919171" sldId="389"/>
            <ac:spMk id="3" creationId="{6A6D14A2-17C3-4C94-9C5F-A94E9B5022A3}"/>
          </ac:spMkLst>
        </pc:spChg>
        <pc:spChg chg="add mod ord">
          <ac:chgData name="Compañía de Danza Sol de América" userId="fb2d1468578cd37f" providerId="LiveId" clId="{05B79F97-50F8-4CD9-917D-28028AE5E9AB}" dt="2020-11-20T03:02:27.386" v="4502" actId="122"/>
          <ac:spMkLst>
            <pc:docMk/>
            <pc:sldMk cId="3891919171" sldId="389"/>
            <ac:spMk id="4" creationId="{F7CEBC03-4580-4AEF-8DEB-23E68A840DDB}"/>
          </ac:spMkLst>
        </pc:spChg>
        <pc:spChg chg="add del mod ord">
          <ac:chgData name="Compañía de Danza Sol de América" userId="fb2d1468578cd37f" providerId="LiveId" clId="{05B79F97-50F8-4CD9-917D-28028AE5E9AB}" dt="2020-11-20T03:00:07.552" v="4426" actId="478"/>
          <ac:spMkLst>
            <pc:docMk/>
            <pc:sldMk cId="3891919171" sldId="389"/>
            <ac:spMk id="5" creationId="{911F9754-0E0D-48D0-AE08-C6A250B3A933}"/>
          </ac:spMkLst>
        </pc:spChg>
        <pc:spChg chg="add mod ord">
          <ac:chgData name="Compañía de Danza Sol de América" userId="fb2d1468578cd37f" providerId="LiveId" clId="{05B79F97-50F8-4CD9-917D-28028AE5E9AB}" dt="2020-11-20T03:01:10.464" v="4442" actId="113"/>
          <ac:spMkLst>
            <pc:docMk/>
            <pc:sldMk cId="3891919171" sldId="389"/>
            <ac:spMk id="6" creationId="{A5ACF990-7868-4DA2-8113-349AC4B46C70}"/>
          </ac:spMkLst>
        </pc:spChg>
        <pc:picChg chg="add mod">
          <ac:chgData name="Compañía de Danza Sol de América" userId="fb2d1468578cd37f" providerId="LiveId" clId="{05B79F97-50F8-4CD9-917D-28028AE5E9AB}" dt="2020-11-20T03:02:01.766" v="4443"/>
          <ac:picMkLst>
            <pc:docMk/>
            <pc:sldMk cId="3891919171" sldId="389"/>
            <ac:picMk id="35842" creationId="{CF2DF737-73FB-43DA-90C4-B530ED608BE6}"/>
          </ac:picMkLst>
        </pc:picChg>
      </pc:sldChg>
      <pc:sldChg chg="addSp delSp modSp new mod chgLayout">
        <pc:chgData name="Compañía de Danza Sol de América" userId="fb2d1468578cd37f" providerId="LiveId" clId="{05B79F97-50F8-4CD9-917D-28028AE5E9AB}" dt="2020-11-20T03:06:15.966" v="4537" actId="1076"/>
        <pc:sldMkLst>
          <pc:docMk/>
          <pc:sldMk cId="43672104" sldId="390"/>
        </pc:sldMkLst>
        <pc:spChg chg="mod ord">
          <ac:chgData name="Compañía de Danza Sol de América" userId="fb2d1468578cd37f" providerId="LiveId" clId="{05B79F97-50F8-4CD9-917D-28028AE5E9AB}" dt="2020-11-20T03:04:05.491" v="4532" actId="14100"/>
          <ac:spMkLst>
            <pc:docMk/>
            <pc:sldMk cId="43672104" sldId="390"/>
            <ac:spMk id="2" creationId="{96ED120F-4258-4C18-ABFC-3ADCA59CB483}"/>
          </ac:spMkLst>
        </pc:spChg>
        <pc:spChg chg="mod ord">
          <ac:chgData name="Compañía de Danza Sol de América" userId="fb2d1468578cd37f" providerId="LiveId" clId="{05B79F97-50F8-4CD9-917D-28028AE5E9AB}" dt="2020-11-20T03:02:42.340" v="4504" actId="700"/>
          <ac:spMkLst>
            <pc:docMk/>
            <pc:sldMk cId="43672104" sldId="390"/>
            <ac:spMk id="3" creationId="{E7C7BA26-E11E-40AC-9B87-D4A9F918401D}"/>
          </ac:spMkLst>
        </pc:spChg>
        <pc:spChg chg="add del mod ord">
          <ac:chgData name="Compañía de Danza Sol de América" userId="fb2d1468578cd37f" providerId="LiveId" clId="{05B79F97-50F8-4CD9-917D-28028AE5E9AB}" dt="2020-11-20T03:02:46.086" v="4507" actId="478"/>
          <ac:spMkLst>
            <pc:docMk/>
            <pc:sldMk cId="43672104" sldId="390"/>
            <ac:spMk id="4" creationId="{39A81FFA-0142-468C-9E53-3346E39C335F}"/>
          </ac:spMkLst>
        </pc:spChg>
        <pc:spChg chg="add mod ord">
          <ac:chgData name="Compañía de Danza Sol de América" userId="fb2d1468578cd37f" providerId="LiveId" clId="{05B79F97-50F8-4CD9-917D-28028AE5E9AB}" dt="2020-11-20T03:06:03.693" v="4535" actId="27636"/>
          <ac:spMkLst>
            <pc:docMk/>
            <pc:sldMk cId="43672104" sldId="390"/>
            <ac:spMk id="5" creationId="{BDCE455E-1004-44B7-840F-C8A26BE8C15E}"/>
          </ac:spMkLst>
        </pc:spChg>
        <pc:spChg chg="add del mod ord">
          <ac:chgData name="Compañía de Danza Sol de América" userId="fb2d1468578cd37f" providerId="LiveId" clId="{05B79F97-50F8-4CD9-917D-28028AE5E9AB}" dt="2020-11-20T03:05:54.026" v="4533" actId="22"/>
          <ac:spMkLst>
            <pc:docMk/>
            <pc:sldMk cId="43672104" sldId="390"/>
            <ac:spMk id="6" creationId="{50AE3873-7A57-4890-9316-5D7DB3146204}"/>
          </ac:spMkLst>
        </pc:spChg>
        <pc:picChg chg="add mod ord">
          <ac:chgData name="Compañía de Danza Sol de América" userId="fb2d1468578cd37f" providerId="LiveId" clId="{05B79F97-50F8-4CD9-917D-28028AE5E9AB}" dt="2020-11-20T03:06:15.966" v="4537" actId="1076"/>
          <ac:picMkLst>
            <pc:docMk/>
            <pc:sldMk cId="43672104" sldId="390"/>
            <ac:picMk id="8" creationId="{AA35870E-1CB9-44CA-87FA-CFEBE533DC81}"/>
          </ac:picMkLst>
        </pc:picChg>
      </pc:sldChg>
      <pc:sldChg chg="addSp delSp modSp new mod">
        <pc:chgData name="Compañía de Danza Sol de América" userId="fb2d1468578cd37f" providerId="LiveId" clId="{05B79F97-50F8-4CD9-917D-28028AE5E9AB}" dt="2020-11-20T03:16:59.106" v="4758" actId="20577"/>
        <pc:sldMkLst>
          <pc:docMk/>
          <pc:sldMk cId="3910552736" sldId="391"/>
        </pc:sldMkLst>
        <pc:spChg chg="mod">
          <ac:chgData name="Compañía de Danza Sol de América" userId="fb2d1468578cd37f" providerId="LiveId" clId="{05B79F97-50F8-4CD9-917D-28028AE5E9AB}" dt="2020-11-20T03:07:01.395" v="4560" actId="20577"/>
          <ac:spMkLst>
            <pc:docMk/>
            <pc:sldMk cId="3910552736" sldId="391"/>
            <ac:spMk id="2" creationId="{F2BE9DD9-3B6B-4B23-A95C-8D822256CD62}"/>
          </ac:spMkLst>
        </pc:spChg>
        <pc:spChg chg="mod">
          <ac:chgData name="Compañía de Danza Sol de América" userId="fb2d1468578cd37f" providerId="LiveId" clId="{05B79F97-50F8-4CD9-917D-28028AE5E9AB}" dt="2020-11-20T03:16:59.106" v="4758" actId="20577"/>
          <ac:spMkLst>
            <pc:docMk/>
            <pc:sldMk cId="3910552736" sldId="391"/>
            <ac:spMk id="3" creationId="{8638D2EF-C461-42CF-99F6-0F187C47878C}"/>
          </ac:spMkLst>
        </pc:spChg>
        <pc:spChg chg="del">
          <ac:chgData name="Compañía de Danza Sol de América" userId="fb2d1468578cd37f" providerId="LiveId" clId="{05B79F97-50F8-4CD9-917D-28028AE5E9AB}" dt="2020-11-20T03:08:21.426" v="4618" actId="478"/>
          <ac:spMkLst>
            <pc:docMk/>
            <pc:sldMk cId="3910552736" sldId="391"/>
            <ac:spMk id="4" creationId="{9568C429-CC72-4BB6-ADB1-1AA4A2E68667}"/>
          </ac:spMkLst>
        </pc:spChg>
        <pc:spChg chg="del mod">
          <ac:chgData name="Compañía de Danza Sol de América" userId="fb2d1468578cd37f" providerId="LiveId" clId="{05B79F97-50F8-4CD9-917D-28028AE5E9AB}" dt="2020-11-20T03:16:46.078" v="4740"/>
          <ac:spMkLst>
            <pc:docMk/>
            <pc:sldMk cId="3910552736" sldId="391"/>
            <ac:spMk id="5" creationId="{C10509A1-268E-4371-A311-F122EC591C0D}"/>
          </ac:spMkLst>
        </pc:spChg>
        <pc:spChg chg="mod">
          <ac:chgData name="Compañía de Danza Sol de América" userId="fb2d1468578cd37f" providerId="LiveId" clId="{05B79F97-50F8-4CD9-917D-28028AE5E9AB}" dt="2020-11-20T03:09:11.861" v="4628" actId="113"/>
          <ac:spMkLst>
            <pc:docMk/>
            <pc:sldMk cId="3910552736" sldId="391"/>
            <ac:spMk id="6" creationId="{84D90FD5-3F1E-4E18-873F-FBFE0AA52BC3}"/>
          </ac:spMkLst>
        </pc:spChg>
        <pc:picChg chg="add mod">
          <ac:chgData name="Compañía de Danza Sol de América" userId="fb2d1468578cd37f" providerId="LiveId" clId="{05B79F97-50F8-4CD9-917D-28028AE5E9AB}" dt="2020-11-20T03:16:46.078" v="4740"/>
          <ac:picMkLst>
            <pc:docMk/>
            <pc:sldMk cId="3910552736" sldId="391"/>
            <ac:picMk id="37890" creationId="{AC4E2F7C-DE53-45E6-B3AF-F96DA71BAEB4}"/>
          </ac:picMkLst>
        </pc:picChg>
      </pc:sldChg>
      <pc:sldChg chg="addSp delSp modSp new mod">
        <pc:chgData name="Compañía de Danza Sol de América" userId="fb2d1468578cd37f" providerId="LiveId" clId="{05B79F97-50F8-4CD9-917D-28028AE5E9AB}" dt="2020-11-20T03:17:49.571" v="4762" actId="20577"/>
        <pc:sldMkLst>
          <pc:docMk/>
          <pc:sldMk cId="1897025635" sldId="392"/>
        </pc:sldMkLst>
        <pc:spChg chg="mod">
          <ac:chgData name="Compañía de Danza Sol de América" userId="fb2d1468578cd37f" providerId="LiveId" clId="{05B79F97-50F8-4CD9-917D-28028AE5E9AB}" dt="2020-11-20T03:10:52.302" v="4652" actId="20577"/>
          <ac:spMkLst>
            <pc:docMk/>
            <pc:sldMk cId="1897025635" sldId="392"/>
            <ac:spMk id="2" creationId="{6B579CF2-86A3-4A67-9B1E-E21413C0DCC6}"/>
          </ac:spMkLst>
        </pc:spChg>
        <pc:spChg chg="del">
          <ac:chgData name="Compañía de Danza Sol de América" userId="fb2d1468578cd37f" providerId="LiveId" clId="{05B79F97-50F8-4CD9-917D-28028AE5E9AB}" dt="2020-11-20T03:11:12.729" v="4656" actId="478"/>
          <ac:spMkLst>
            <pc:docMk/>
            <pc:sldMk cId="1897025635" sldId="392"/>
            <ac:spMk id="3" creationId="{E8035197-C8BD-4BD5-A758-6FB4B5C6DAC8}"/>
          </ac:spMkLst>
        </pc:spChg>
        <pc:spChg chg="mod">
          <ac:chgData name="Compañía de Danza Sol de América" userId="fb2d1468578cd37f" providerId="LiveId" clId="{05B79F97-50F8-4CD9-917D-28028AE5E9AB}" dt="2020-11-20T03:16:07.700" v="4739" actId="20577"/>
          <ac:spMkLst>
            <pc:docMk/>
            <pc:sldMk cId="1897025635" sldId="392"/>
            <ac:spMk id="4" creationId="{4D678153-EB0B-4A10-9CE0-D518DC0B9625}"/>
          </ac:spMkLst>
        </pc:spChg>
        <pc:spChg chg="mod">
          <ac:chgData name="Compañía de Danza Sol de América" userId="fb2d1468578cd37f" providerId="LiveId" clId="{05B79F97-50F8-4CD9-917D-28028AE5E9AB}" dt="2020-11-20T03:17:49.571" v="4762" actId="20577"/>
          <ac:spMkLst>
            <pc:docMk/>
            <pc:sldMk cId="1897025635" sldId="392"/>
            <ac:spMk id="5" creationId="{D213E430-C4A7-4B97-AF1C-07FF44B9E91E}"/>
          </ac:spMkLst>
        </pc:spChg>
        <pc:spChg chg="del mod">
          <ac:chgData name="Compañía de Danza Sol de América" userId="fb2d1468578cd37f" providerId="LiveId" clId="{05B79F97-50F8-4CD9-917D-28028AE5E9AB}" dt="2020-11-20T03:16:01.581" v="4721"/>
          <ac:spMkLst>
            <pc:docMk/>
            <pc:sldMk cId="1897025635" sldId="392"/>
            <ac:spMk id="6" creationId="{D1F2843C-75D5-437B-8293-7712DE10B05E}"/>
          </ac:spMkLst>
        </pc:spChg>
        <pc:picChg chg="add mod">
          <ac:chgData name="Compañía de Danza Sol de América" userId="fb2d1468578cd37f" providerId="LiveId" clId="{05B79F97-50F8-4CD9-917D-28028AE5E9AB}" dt="2020-11-20T03:16:01.581" v="4721"/>
          <ac:picMkLst>
            <pc:docMk/>
            <pc:sldMk cId="1897025635" sldId="392"/>
            <ac:picMk id="36866" creationId="{80D6F33F-FD85-43DA-9AF6-35BAF3015112}"/>
          </ac:picMkLst>
        </pc:picChg>
      </pc:sldChg>
      <pc:sldChg chg="addSp delSp modSp new mod">
        <pc:chgData name="Compañía de Danza Sol de América" userId="fb2d1468578cd37f" providerId="LiveId" clId="{05B79F97-50F8-4CD9-917D-28028AE5E9AB}" dt="2020-11-20T03:23:50.646" v="4960" actId="113"/>
        <pc:sldMkLst>
          <pc:docMk/>
          <pc:sldMk cId="2607003530" sldId="393"/>
        </pc:sldMkLst>
        <pc:spChg chg="mod">
          <ac:chgData name="Compañía de Danza Sol de América" userId="fb2d1468578cd37f" providerId="LiveId" clId="{05B79F97-50F8-4CD9-917D-28028AE5E9AB}" dt="2020-11-20T03:20:01.242" v="4811" actId="404"/>
          <ac:spMkLst>
            <pc:docMk/>
            <pc:sldMk cId="2607003530" sldId="393"/>
            <ac:spMk id="2" creationId="{B13E84B6-6C37-4CD4-A75D-340B746269DC}"/>
          </ac:spMkLst>
        </pc:spChg>
        <pc:spChg chg="mod">
          <ac:chgData name="Compañía de Danza Sol de América" userId="fb2d1468578cd37f" providerId="LiveId" clId="{05B79F97-50F8-4CD9-917D-28028AE5E9AB}" dt="2020-11-20T03:21:38.328" v="4868" actId="20577"/>
          <ac:spMkLst>
            <pc:docMk/>
            <pc:sldMk cId="2607003530" sldId="393"/>
            <ac:spMk id="3" creationId="{0B5E6E8E-61E7-4D16-A756-1AA162551482}"/>
          </ac:spMkLst>
        </pc:spChg>
        <pc:spChg chg="del">
          <ac:chgData name="Compañía de Danza Sol de América" userId="fb2d1468578cd37f" providerId="LiveId" clId="{05B79F97-50F8-4CD9-917D-28028AE5E9AB}" dt="2020-11-20T03:20:25.283" v="4815" actId="478"/>
          <ac:spMkLst>
            <pc:docMk/>
            <pc:sldMk cId="2607003530" sldId="393"/>
            <ac:spMk id="4" creationId="{9C797BD3-3C5D-4EEE-86BE-E63C3D7CCB35}"/>
          </ac:spMkLst>
        </pc:spChg>
        <pc:spChg chg="del mod">
          <ac:chgData name="Compañía de Danza Sol de América" userId="fb2d1468578cd37f" providerId="LiveId" clId="{05B79F97-50F8-4CD9-917D-28028AE5E9AB}" dt="2020-11-20T03:21:34.432" v="4862"/>
          <ac:spMkLst>
            <pc:docMk/>
            <pc:sldMk cId="2607003530" sldId="393"/>
            <ac:spMk id="5" creationId="{2A679FE3-188C-4E29-BAB5-A35B4400B5CC}"/>
          </ac:spMkLst>
        </pc:spChg>
        <pc:spChg chg="mod">
          <ac:chgData name="Compañía de Danza Sol de América" userId="fb2d1468578cd37f" providerId="LiveId" clId="{05B79F97-50F8-4CD9-917D-28028AE5E9AB}" dt="2020-11-20T03:23:50.646" v="4960" actId="113"/>
          <ac:spMkLst>
            <pc:docMk/>
            <pc:sldMk cId="2607003530" sldId="393"/>
            <ac:spMk id="6" creationId="{6233E1B7-9BCF-485A-A2E6-F84DCFCE3B30}"/>
          </ac:spMkLst>
        </pc:spChg>
        <pc:picChg chg="add mod">
          <ac:chgData name="Compañía de Danza Sol de América" userId="fb2d1468578cd37f" providerId="LiveId" clId="{05B79F97-50F8-4CD9-917D-28028AE5E9AB}" dt="2020-11-20T03:21:34.432" v="4862"/>
          <ac:picMkLst>
            <pc:docMk/>
            <pc:sldMk cId="2607003530" sldId="393"/>
            <ac:picMk id="38914" creationId="{1D84120E-A584-4F5F-9495-F548358D6A7B}"/>
          </ac:picMkLst>
        </pc:picChg>
      </pc:sldChg>
      <pc:sldChg chg="addSp delSp modSp new mod">
        <pc:chgData name="Compañía de Danza Sol de América" userId="fb2d1468578cd37f" providerId="LiveId" clId="{05B79F97-50F8-4CD9-917D-28028AE5E9AB}" dt="2020-11-20T03:25:29.348" v="4978" actId="122"/>
        <pc:sldMkLst>
          <pc:docMk/>
          <pc:sldMk cId="2329657478" sldId="394"/>
        </pc:sldMkLst>
        <pc:spChg chg="mod">
          <ac:chgData name="Compañía de Danza Sol de América" userId="fb2d1468578cd37f" providerId="LiveId" clId="{05B79F97-50F8-4CD9-917D-28028AE5E9AB}" dt="2020-11-20T03:22:58.231" v="4913" actId="404"/>
          <ac:spMkLst>
            <pc:docMk/>
            <pc:sldMk cId="2329657478" sldId="394"/>
            <ac:spMk id="2" creationId="{5B37AB19-1DF8-4EE3-8600-578CE8751468}"/>
          </ac:spMkLst>
        </pc:spChg>
        <pc:spChg chg="del">
          <ac:chgData name="Compañía de Danza Sol de América" userId="fb2d1468578cd37f" providerId="LiveId" clId="{05B79F97-50F8-4CD9-917D-28028AE5E9AB}" dt="2020-11-20T03:23:16.730" v="4917" actId="478"/>
          <ac:spMkLst>
            <pc:docMk/>
            <pc:sldMk cId="2329657478" sldId="394"/>
            <ac:spMk id="3" creationId="{24219601-EB40-4C23-B4C4-38FFF01F0C91}"/>
          </ac:spMkLst>
        </pc:spChg>
        <pc:spChg chg="mod">
          <ac:chgData name="Compañía de Danza Sol de América" userId="fb2d1468578cd37f" providerId="LiveId" clId="{05B79F97-50F8-4CD9-917D-28028AE5E9AB}" dt="2020-11-20T03:25:29.348" v="4978" actId="122"/>
          <ac:spMkLst>
            <pc:docMk/>
            <pc:sldMk cId="2329657478" sldId="394"/>
            <ac:spMk id="4" creationId="{5367B080-91F4-4E69-9DBD-B1737BDEEAA5}"/>
          </ac:spMkLst>
        </pc:spChg>
        <pc:spChg chg="mod">
          <ac:chgData name="Compañía de Danza Sol de América" userId="fb2d1468578cd37f" providerId="LiveId" clId="{05B79F97-50F8-4CD9-917D-28028AE5E9AB}" dt="2020-11-20T03:24:19.681" v="4966" actId="113"/>
          <ac:spMkLst>
            <pc:docMk/>
            <pc:sldMk cId="2329657478" sldId="394"/>
            <ac:spMk id="5" creationId="{1DAC90B4-D58B-4447-B6D6-42D9E7BACB39}"/>
          </ac:spMkLst>
        </pc:spChg>
        <pc:spChg chg="del mod">
          <ac:chgData name="Compañía de Danza Sol de América" userId="fb2d1468578cd37f" providerId="LiveId" clId="{05B79F97-50F8-4CD9-917D-28028AE5E9AB}" dt="2020-11-20T03:25:03.690" v="4967"/>
          <ac:spMkLst>
            <pc:docMk/>
            <pc:sldMk cId="2329657478" sldId="394"/>
            <ac:spMk id="6" creationId="{298797CB-9FF0-4C90-BEC3-7B7E55C2E2AF}"/>
          </ac:spMkLst>
        </pc:spChg>
        <pc:picChg chg="add mod">
          <ac:chgData name="Compañía de Danza Sol de América" userId="fb2d1468578cd37f" providerId="LiveId" clId="{05B79F97-50F8-4CD9-917D-28028AE5E9AB}" dt="2020-11-20T03:25:03.690" v="4967"/>
          <ac:picMkLst>
            <pc:docMk/>
            <pc:sldMk cId="2329657478" sldId="394"/>
            <ac:picMk id="39938" creationId="{8BA960F1-48AB-4126-8BCE-F820B9690F51}"/>
          </ac:picMkLst>
        </pc:picChg>
      </pc:sldChg>
      <pc:sldChg chg="addSp delSp modSp new mod">
        <pc:chgData name="Compañía de Danza Sol de América" userId="fb2d1468578cd37f" providerId="LiveId" clId="{05B79F97-50F8-4CD9-917D-28028AE5E9AB}" dt="2020-11-20T03:37:56.421" v="5061" actId="20577"/>
        <pc:sldMkLst>
          <pc:docMk/>
          <pc:sldMk cId="776531170" sldId="395"/>
        </pc:sldMkLst>
        <pc:spChg chg="mod">
          <ac:chgData name="Compañía de Danza Sol de América" userId="fb2d1468578cd37f" providerId="LiveId" clId="{05B79F97-50F8-4CD9-917D-28028AE5E9AB}" dt="2020-11-20T03:28:02.377" v="4987" actId="20577"/>
          <ac:spMkLst>
            <pc:docMk/>
            <pc:sldMk cId="776531170" sldId="395"/>
            <ac:spMk id="2" creationId="{95EDFA05-E6D3-4D7D-B856-205AC23FCBE6}"/>
          </ac:spMkLst>
        </pc:spChg>
        <pc:spChg chg="mod">
          <ac:chgData name="Compañía de Danza Sol de América" userId="fb2d1468578cd37f" providerId="LiveId" clId="{05B79F97-50F8-4CD9-917D-28028AE5E9AB}" dt="2020-11-20T03:37:56.421" v="5061" actId="20577"/>
          <ac:spMkLst>
            <pc:docMk/>
            <pc:sldMk cId="776531170" sldId="395"/>
            <ac:spMk id="3" creationId="{3D250CCC-205F-4444-9E65-34980D30C04E}"/>
          </ac:spMkLst>
        </pc:spChg>
        <pc:spChg chg="del">
          <ac:chgData name="Compañía de Danza Sol de América" userId="fb2d1468578cd37f" providerId="LiveId" clId="{05B79F97-50F8-4CD9-917D-28028AE5E9AB}" dt="2020-11-20T03:29:03.279" v="5027" actId="478"/>
          <ac:spMkLst>
            <pc:docMk/>
            <pc:sldMk cId="776531170" sldId="395"/>
            <ac:spMk id="4" creationId="{3DBE897B-4424-4F38-A8F5-207CDA939365}"/>
          </ac:spMkLst>
        </pc:spChg>
        <pc:spChg chg="del mod">
          <ac:chgData name="Compañía de Danza Sol de América" userId="fb2d1468578cd37f" providerId="LiveId" clId="{05B79F97-50F8-4CD9-917D-28028AE5E9AB}" dt="2020-11-20T03:37:24.648" v="5038"/>
          <ac:spMkLst>
            <pc:docMk/>
            <pc:sldMk cId="776531170" sldId="395"/>
            <ac:spMk id="5" creationId="{8481A43F-3031-4AC4-99D4-7DC8CC83454B}"/>
          </ac:spMkLst>
        </pc:spChg>
        <pc:spChg chg="mod">
          <ac:chgData name="Compañía de Danza Sol de América" userId="fb2d1468578cd37f" providerId="LiveId" clId="{05B79F97-50F8-4CD9-917D-28028AE5E9AB}" dt="2020-11-20T03:29:27.059" v="5037" actId="113"/>
          <ac:spMkLst>
            <pc:docMk/>
            <pc:sldMk cId="776531170" sldId="395"/>
            <ac:spMk id="6" creationId="{968F4085-6593-41D2-897E-9EEA11D0BF9D}"/>
          </ac:spMkLst>
        </pc:spChg>
        <pc:picChg chg="add mod">
          <ac:chgData name="Compañía de Danza Sol de América" userId="fb2d1468578cd37f" providerId="LiveId" clId="{05B79F97-50F8-4CD9-917D-28028AE5E9AB}" dt="2020-11-20T03:37:47.965" v="5045" actId="14100"/>
          <ac:picMkLst>
            <pc:docMk/>
            <pc:sldMk cId="776531170" sldId="395"/>
            <ac:picMk id="40962" creationId="{EB8E25A4-792B-4A25-A061-304E8D861785}"/>
          </ac:picMkLst>
        </pc:picChg>
      </pc:sldChg>
      <pc:sldChg chg="modSp add mod ord modAnim">
        <pc:chgData name="Compañía de Danza Sol de América" userId="fb2d1468578cd37f" providerId="LiveId" clId="{05B79F97-50F8-4CD9-917D-28028AE5E9AB}" dt="2020-11-23T01:36:32.026" v="5896" actId="403"/>
        <pc:sldMkLst>
          <pc:docMk/>
          <pc:sldMk cId="340109083" sldId="396"/>
        </pc:sldMkLst>
        <pc:spChg chg="mod">
          <ac:chgData name="Compañía de Danza Sol de América" userId="fb2d1468578cd37f" providerId="LiveId" clId="{05B79F97-50F8-4CD9-917D-28028AE5E9AB}" dt="2020-11-20T03:44:11.203" v="5113" actId="20577"/>
          <ac:spMkLst>
            <pc:docMk/>
            <pc:sldMk cId="340109083" sldId="396"/>
            <ac:spMk id="3" creationId="{00000000-0000-0000-0000-000000000000}"/>
          </ac:spMkLst>
        </pc:spChg>
        <pc:spChg chg="mod">
          <ac:chgData name="Compañía de Danza Sol de América" userId="fb2d1468578cd37f" providerId="LiveId" clId="{05B79F97-50F8-4CD9-917D-28028AE5E9AB}" dt="2020-11-23T01:24:10.369" v="5396" actId="20577"/>
          <ac:spMkLst>
            <pc:docMk/>
            <pc:sldMk cId="340109083" sldId="396"/>
            <ac:spMk id="4" creationId="{AF08DBE4-AAF5-4A4E-B943-84E267B08B98}"/>
          </ac:spMkLst>
        </pc:spChg>
        <pc:spChg chg="mod">
          <ac:chgData name="Compañía de Danza Sol de América" userId="fb2d1468578cd37f" providerId="LiveId" clId="{05B79F97-50F8-4CD9-917D-28028AE5E9AB}" dt="2020-11-23T01:36:28.765" v="5895" actId="403"/>
          <ac:spMkLst>
            <pc:docMk/>
            <pc:sldMk cId="340109083" sldId="396"/>
            <ac:spMk id="5" creationId="{BF0BEDE2-9848-4429-8950-144ADA056427}"/>
          </ac:spMkLst>
        </pc:spChg>
        <pc:spChg chg="mod">
          <ac:chgData name="Compañía de Danza Sol de América" userId="fb2d1468578cd37f" providerId="LiveId" clId="{05B79F97-50F8-4CD9-917D-28028AE5E9AB}" dt="2020-11-23T01:26:18.542" v="5571" actId="20577"/>
          <ac:spMkLst>
            <pc:docMk/>
            <pc:sldMk cId="340109083" sldId="396"/>
            <ac:spMk id="6" creationId="{DDB61C13-17DE-452B-87A1-F01C6E600A90}"/>
          </ac:spMkLst>
        </pc:spChg>
        <pc:spChg chg="mod">
          <ac:chgData name="Compañía de Danza Sol de América" userId="fb2d1468578cd37f" providerId="LiveId" clId="{05B79F97-50F8-4CD9-917D-28028AE5E9AB}" dt="2020-11-23T01:36:32.026" v="5896" actId="403"/>
          <ac:spMkLst>
            <pc:docMk/>
            <pc:sldMk cId="340109083" sldId="396"/>
            <ac:spMk id="7" creationId="{9F45F8FF-8D49-4330-9151-15FEFB3CF21B}"/>
          </ac:spMkLst>
        </pc:spChg>
      </pc:sldChg>
      <pc:sldChg chg="modSp add mod ord modAnim">
        <pc:chgData name="Compañía de Danza Sol de América" userId="fb2d1468578cd37f" providerId="LiveId" clId="{05B79F97-50F8-4CD9-917D-28028AE5E9AB}" dt="2020-11-23T01:36:36.116" v="5897" actId="403"/>
        <pc:sldMkLst>
          <pc:docMk/>
          <pc:sldMk cId="410696826" sldId="397"/>
        </pc:sldMkLst>
        <pc:spChg chg="mod">
          <ac:chgData name="Compañía de Danza Sol de América" userId="fb2d1468578cd37f" providerId="LiveId" clId="{05B79F97-50F8-4CD9-917D-28028AE5E9AB}" dt="2020-11-23T01:31:56.148" v="5780" actId="20577"/>
          <ac:spMkLst>
            <pc:docMk/>
            <pc:sldMk cId="410696826" sldId="397"/>
            <ac:spMk id="3" creationId="{176B7B72-6A03-4950-A75E-6EEAE20B4219}"/>
          </ac:spMkLst>
        </pc:spChg>
        <pc:spChg chg="mod">
          <ac:chgData name="Compañía de Danza Sol de América" userId="fb2d1468578cd37f" providerId="LiveId" clId="{05B79F97-50F8-4CD9-917D-28028AE5E9AB}" dt="2020-11-23T01:36:36.116" v="5897" actId="403"/>
          <ac:spMkLst>
            <pc:docMk/>
            <pc:sldMk cId="410696826" sldId="397"/>
            <ac:spMk id="5" creationId="{5A22548D-7BB5-410D-8291-7D8162670150}"/>
          </ac:spMkLst>
        </pc:spChg>
      </pc:sldChg>
      <pc:sldChg chg="modSp add mod modAnim">
        <pc:chgData name="Compañía de Danza Sol de América" userId="fb2d1468578cd37f" providerId="LiveId" clId="{05B79F97-50F8-4CD9-917D-28028AE5E9AB}" dt="2020-11-23T02:28:55.275" v="7182" actId="123"/>
        <pc:sldMkLst>
          <pc:docMk/>
          <pc:sldMk cId="3230789035" sldId="398"/>
        </pc:sldMkLst>
        <pc:spChg chg="mod">
          <ac:chgData name="Compañía de Danza Sol de América" userId="fb2d1468578cd37f" providerId="LiveId" clId="{05B79F97-50F8-4CD9-917D-28028AE5E9AB}" dt="2020-11-23T01:48:45.698" v="6195" actId="20577"/>
          <ac:spMkLst>
            <pc:docMk/>
            <pc:sldMk cId="3230789035" sldId="398"/>
            <ac:spMk id="3" creationId="{00000000-0000-0000-0000-000000000000}"/>
          </ac:spMkLst>
        </pc:spChg>
        <pc:spChg chg="mod">
          <ac:chgData name="Compañía de Danza Sol de América" userId="fb2d1468578cd37f" providerId="LiveId" clId="{05B79F97-50F8-4CD9-917D-28028AE5E9AB}" dt="2020-11-23T01:52:54.957" v="6474" actId="20577"/>
          <ac:spMkLst>
            <pc:docMk/>
            <pc:sldMk cId="3230789035" sldId="398"/>
            <ac:spMk id="4" creationId="{AF08DBE4-AAF5-4A4E-B943-84E267B08B98}"/>
          </ac:spMkLst>
        </pc:spChg>
        <pc:spChg chg="mod">
          <ac:chgData name="Compañía de Danza Sol de América" userId="fb2d1468578cd37f" providerId="LiveId" clId="{05B79F97-50F8-4CD9-917D-28028AE5E9AB}" dt="2020-11-23T01:53:02.481" v="6477" actId="404"/>
          <ac:spMkLst>
            <pc:docMk/>
            <pc:sldMk cId="3230789035" sldId="398"/>
            <ac:spMk id="5" creationId="{BF0BEDE2-9848-4429-8950-144ADA056427}"/>
          </ac:spMkLst>
        </pc:spChg>
        <pc:spChg chg="mod">
          <ac:chgData name="Compañía de Danza Sol de América" userId="fb2d1468578cd37f" providerId="LiveId" clId="{05B79F97-50F8-4CD9-917D-28028AE5E9AB}" dt="2020-11-23T02:15:07.973" v="6816" actId="20577"/>
          <ac:spMkLst>
            <pc:docMk/>
            <pc:sldMk cId="3230789035" sldId="398"/>
            <ac:spMk id="6" creationId="{DDB61C13-17DE-452B-87A1-F01C6E600A90}"/>
          </ac:spMkLst>
        </pc:spChg>
        <pc:spChg chg="mod">
          <ac:chgData name="Compañía de Danza Sol de América" userId="fb2d1468578cd37f" providerId="LiveId" clId="{05B79F97-50F8-4CD9-917D-28028AE5E9AB}" dt="2020-11-23T02:28:55.275" v="7182" actId="123"/>
          <ac:spMkLst>
            <pc:docMk/>
            <pc:sldMk cId="3230789035" sldId="398"/>
            <ac:spMk id="7" creationId="{9F45F8FF-8D49-4330-9151-15FEFB3CF21B}"/>
          </ac:spMkLst>
        </pc:spChg>
      </pc:sldChg>
      <pc:sldChg chg="modSp add mod modAnim">
        <pc:chgData name="Compañía de Danza Sol de América" userId="fb2d1468578cd37f" providerId="LiveId" clId="{05B79F97-50F8-4CD9-917D-28028AE5E9AB}" dt="2020-11-23T02:45:28.164" v="7192"/>
        <pc:sldMkLst>
          <pc:docMk/>
          <pc:sldMk cId="3486035720" sldId="399"/>
        </pc:sldMkLst>
        <pc:spChg chg="mod">
          <ac:chgData name="Compañía de Danza Sol de América" userId="fb2d1468578cd37f" providerId="LiveId" clId="{05B79F97-50F8-4CD9-917D-28028AE5E9AB}" dt="2020-11-23T02:28:36.309" v="7180" actId="20577"/>
          <ac:spMkLst>
            <pc:docMk/>
            <pc:sldMk cId="3486035720" sldId="399"/>
            <ac:spMk id="3" creationId="{176B7B72-6A03-4950-A75E-6EEAE20B4219}"/>
          </ac:spMkLst>
        </pc:spChg>
        <pc:spChg chg="mod">
          <ac:chgData name="Compañía de Danza Sol de América" userId="fb2d1468578cd37f" providerId="LiveId" clId="{05B79F97-50F8-4CD9-917D-28028AE5E9AB}" dt="2020-11-23T02:28:50.983" v="7181" actId="123"/>
          <ac:spMkLst>
            <pc:docMk/>
            <pc:sldMk cId="3486035720" sldId="399"/>
            <ac:spMk id="5" creationId="{5A22548D-7BB5-410D-8291-7D8162670150}"/>
          </ac:spMkLst>
        </pc:spChg>
        <pc:spChg chg="mod">
          <ac:chgData name="Compañía de Danza Sol de América" userId="fb2d1468578cd37f" providerId="LiveId" clId="{05B79F97-50F8-4CD9-917D-28028AE5E9AB}" dt="2020-11-23T02:45:16.192" v="7191" actId="27636"/>
          <ac:spMkLst>
            <pc:docMk/>
            <pc:sldMk cId="3486035720" sldId="399"/>
            <ac:spMk id="6" creationId="{6C6B905A-B82C-44A2-B6F3-3ED128F346BD}"/>
          </ac:spMkLst>
        </pc:spChg>
      </pc:sldChg>
      <pc:sldChg chg="modSp add mod modAnim">
        <pc:chgData name="Compañía de Danza Sol de América" userId="fb2d1468578cd37f" providerId="LiveId" clId="{05B79F97-50F8-4CD9-917D-28028AE5E9AB}" dt="2020-11-23T12:52:45.868" v="7912" actId="20577"/>
        <pc:sldMkLst>
          <pc:docMk/>
          <pc:sldMk cId="3802976986" sldId="400"/>
        </pc:sldMkLst>
        <pc:spChg chg="mod">
          <ac:chgData name="Compañía de Danza Sol de América" userId="fb2d1468578cd37f" providerId="LiveId" clId="{05B79F97-50F8-4CD9-917D-28028AE5E9AB}" dt="2020-11-23T01:28:46.340" v="5590" actId="5793"/>
          <ac:spMkLst>
            <pc:docMk/>
            <pc:sldMk cId="3802976986" sldId="400"/>
            <ac:spMk id="3" creationId="{00000000-0000-0000-0000-000000000000}"/>
          </ac:spMkLst>
        </pc:spChg>
        <pc:spChg chg="mod">
          <ac:chgData name="Compañía de Danza Sol de América" userId="fb2d1468578cd37f" providerId="LiveId" clId="{05B79F97-50F8-4CD9-917D-28028AE5E9AB}" dt="2020-11-23T01:37:45.331" v="5924" actId="20577"/>
          <ac:spMkLst>
            <pc:docMk/>
            <pc:sldMk cId="3802976986" sldId="400"/>
            <ac:spMk id="4" creationId="{AF08DBE4-AAF5-4A4E-B943-84E267B08B98}"/>
          </ac:spMkLst>
        </pc:spChg>
        <pc:spChg chg="mod">
          <ac:chgData name="Compañía de Danza Sol de América" userId="fb2d1468578cd37f" providerId="LiveId" clId="{05B79F97-50F8-4CD9-917D-28028AE5E9AB}" dt="2020-11-23T01:37:12.034" v="5901" actId="403"/>
          <ac:spMkLst>
            <pc:docMk/>
            <pc:sldMk cId="3802976986" sldId="400"/>
            <ac:spMk id="5" creationId="{BF0BEDE2-9848-4429-8950-144ADA056427}"/>
          </ac:spMkLst>
        </pc:spChg>
        <pc:spChg chg="mod">
          <ac:chgData name="Compañía de Danza Sol de América" userId="fb2d1468578cd37f" providerId="LiveId" clId="{05B79F97-50F8-4CD9-917D-28028AE5E9AB}" dt="2020-11-23T01:37:53.363" v="5945" actId="20577"/>
          <ac:spMkLst>
            <pc:docMk/>
            <pc:sldMk cId="3802976986" sldId="400"/>
            <ac:spMk id="6" creationId="{DDB61C13-17DE-452B-87A1-F01C6E600A90}"/>
          </ac:spMkLst>
        </pc:spChg>
        <pc:spChg chg="mod">
          <ac:chgData name="Compañía de Danza Sol de América" userId="fb2d1468578cd37f" providerId="LiveId" clId="{05B79F97-50F8-4CD9-917D-28028AE5E9AB}" dt="2020-11-23T12:52:45.868" v="7912" actId="20577"/>
          <ac:spMkLst>
            <pc:docMk/>
            <pc:sldMk cId="3802976986" sldId="400"/>
            <ac:spMk id="7" creationId="{9F45F8FF-8D49-4330-9151-15FEFB3CF21B}"/>
          </ac:spMkLst>
        </pc:spChg>
      </pc:sldChg>
      <pc:sldChg chg="modSp add mod modAnim">
        <pc:chgData name="Compañía de Danza Sol de América" userId="fb2d1468578cd37f" providerId="LiveId" clId="{05B79F97-50F8-4CD9-917D-28028AE5E9AB}" dt="2020-11-23T12:54:42.880" v="7913" actId="20577"/>
        <pc:sldMkLst>
          <pc:docMk/>
          <pc:sldMk cId="3169739752" sldId="401"/>
        </pc:sldMkLst>
        <pc:spChg chg="mod">
          <ac:chgData name="Compañía de Danza Sol de América" userId="fb2d1468578cd37f" providerId="LiveId" clId="{05B79F97-50F8-4CD9-917D-28028AE5E9AB}" dt="2020-11-23T01:40:46.035" v="6059" actId="20577"/>
          <ac:spMkLst>
            <pc:docMk/>
            <pc:sldMk cId="3169739752" sldId="401"/>
            <ac:spMk id="3" creationId="{176B7B72-6A03-4950-A75E-6EEAE20B4219}"/>
          </ac:spMkLst>
        </pc:spChg>
        <pc:spChg chg="mod">
          <ac:chgData name="Compañía de Danza Sol de América" userId="fb2d1468578cd37f" providerId="LiveId" clId="{05B79F97-50F8-4CD9-917D-28028AE5E9AB}" dt="2020-11-23T12:54:42.880" v="7913" actId="20577"/>
          <ac:spMkLst>
            <pc:docMk/>
            <pc:sldMk cId="3169739752" sldId="401"/>
            <ac:spMk id="5" creationId="{5A22548D-7BB5-410D-8291-7D8162670150}"/>
          </ac:spMkLst>
        </pc:spChg>
      </pc:sldChg>
      <pc:sldChg chg="addSp delSp modSp new mod chgLayout">
        <pc:chgData name="Compañía de Danza Sol de América" userId="fb2d1468578cd37f" providerId="LiveId" clId="{05B79F97-50F8-4CD9-917D-28028AE5E9AB}" dt="2020-11-23T01:49:06.388" v="6197" actId="1076"/>
        <pc:sldMkLst>
          <pc:docMk/>
          <pc:sldMk cId="3069632939" sldId="402"/>
        </pc:sldMkLst>
        <pc:spChg chg="del mod ord">
          <ac:chgData name="Compañía de Danza Sol de América" userId="fb2d1468578cd37f" providerId="LiveId" clId="{05B79F97-50F8-4CD9-917D-28028AE5E9AB}" dt="2020-11-23T01:41:39.367" v="6063" actId="700"/>
          <ac:spMkLst>
            <pc:docMk/>
            <pc:sldMk cId="3069632939" sldId="402"/>
            <ac:spMk id="2" creationId="{666F82E8-11DD-47A0-8CD2-B8F18D005EE8}"/>
          </ac:spMkLst>
        </pc:spChg>
        <pc:spChg chg="del mod ord">
          <ac:chgData name="Compañía de Danza Sol de América" userId="fb2d1468578cd37f" providerId="LiveId" clId="{05B79F97-50F8-4CD9-917D-28028AE5E9AB}" dt="2020-11-23T01:41:39.367" v="6063" actId="700"/>
          <ac:spMkLst>
            <pc:docMk/>
            <pc:sldMk cId="3069632939" sldId="402"/>
            <ac:spMk id="3" creationId="{61B23A22-5565-4425-A950-FE8511EDABBA}"/>
          </ac:spMkLst>
        </pc:spChg>
        <pc:spChg chg="del">
          <ac:chgData name="Compañía de Danza Sol de América" userId="fb2d1468578cd37f" providerId="LiveId" clId="{05B79F97-50F8-4CD9-917D-28028AE5E9AB}" dt="2020-11-23T01:41:39.367" v="6063" actId="700"/>
          <ac:spMkLst>
            <pc:docMk/>
            <pc:sldMk cId="3069632939" sldId="402"/>
            <ac:spMk id="4" creationId="{3B23B22F-A4C3-49A8-BAE6-FCE99D93A857}"/>
          </ac:spMkLst>
        </pc:spChg>
        <pc:spChg chg="del">
          <ac:chgData name="Compañía de Danza Sol de América" userId="fb2d1468578cd37f" providerId="LiveId" clId="{05B79F97-50F8-4CD9-917D-28028AE5E9AB}" dt="2020-11-23T01:41:39.367" v="6063" actId="700"/>
          <ac:spMkLst>
            <pc:docMk/>
            <pc:sldMk cId="3069632939" sldId="402"/>
            <ac:spMk id="5" creationId="{0326299C-1299-4DDD-880B-F801A75EAACF}"/>
          </ac:spMkLst>
        </pc:spChg>
        <pc:spChg chg="del">
          <ac:chgData name="Compañía de Danza Sol de América" userId="fb2d1468578cd37f" providerId="LiveId" clId="{05B79F97-50F8-4CD9-917D-28028AE5E9AB}" dt="2020-11-23T01:41:39.367" v="6063" actId="700"/>
          <ac:spMkLst>
            <pc:docMk/>
            <pc:sldMk cId="3069632939" sldId="402"/>
            <ac:spMk id="6" creationId="{A86F72ED-3978-4B11-8495-2BB08B96A6CD}"/>
          </ac:spMkLst>
        </pc:spChg>
        <pc:spChg chg="add mod ord">
          <ac:chgData name="Compañía de Danza Sol de América" userId="fb2d1468578cd37f" providerId="LiveId" clId="{05B79F97-50F8-4CD9-917D-28028AE5E9AB}" dt="2020-11-23T01:41:48.850" v="6086" actId="20577"/>
          <ac:spMkLst>
            <pc:docMk/>
            <pc:sldMk cId="3069632939" sldId="402"/>
            <ac:spMk id="7" creationId="{EEA7ABFA-B46E-4259-8075-9D7D04E43C0E}"/>
          </ac:spMkLst>
        </pc:spChg>
        <pc:spChg chg="add mod ord">
          <ac:chgData name="Compañía de Danza Sol de América" userId="fb2d1468578cd37f" providerId="LiveId" clId="{05B79F97-50F8-4CD9-917D-28028AE5E9AB}" dt="2020-11-23T01:45:14.606" v="6122" actId="27636"/>
          <ac:spMkLst>
            <pc:docMk/>
            <pc:sldMk cId="3069632939" sldId="402"/>
            <ac:spMk id="8" creationId="{E9EC4974-B8FC-42DC-B600-81AB2319DF36}"/>
          </ac:spMkLst>
        </pc:spChg>
        <pc:spChg chg="add del mod">
          <ac:chgData name="Compañía de Danza Sol de América" userId="fb2d1468578cd37f" providerId="LiveId" clId="{05B79F97-50F8-4CD9-917D-28028AE5E9AB}" dt="2020-11-23T01:45:07.149" v="6120"/>
          <ac:spMkLst>
            <pc:docMk/>
            <pc:sldMk cId="3069632939" sldId="402"/>
            <ac:spMk id="10" creationId="{82553B2F-1F2F-4634-89F7-F53BF09E46F9}"/>
          </ac:spMkLst>
        </pc:spChg>
        <pc:picChg chg="add mod">
          <ac:chgData name="Compañía de Danza Sol de América" userId="fb2d1468578cd37f" providerId="LiveId" clId="{05B79F97-50F8-4CD9-917D-28028AE5E9AB}" dt="2020-11-23T01:49:06.388" v="6197" actId="1076"/>
          <ac:picMkLst>
            <pc:docMk/>
            <pc:sldMk cId="3069632939" sldId="402"/>
            <ac:picMk id="9" creationId="{3883A4F5-4B36-485E-9610-755CE8F75335}"/>
          </ac:picMkLst>
        </pc:picChg>
      </pc:sldChg>
      <pc:sldChg chg="addSp delSp modSp add mod ord">
        <pc:chgData name="Compañía de Danza Sol de América" userId="fb2d1468578cd37f" providerId="LiveId" clId="{05B79F97-50F8-4CD9-917D-28028AE5E9AB}" dt="2020-11-23T01:48:59.412" v="6196" actId="1076"/>
        <pc:sldMkLst>
          <pc:docMk/>
          <pc:sldMk cId="3932586265" sldId="403"/>
        </pc:sldMkLst>
        <pc:spChg chg="mod">
          <ac:chgData name="Compañía de Danza Sol de América" userId="fb2d1468578cd37f" providerId="LiveId" clId="{05B79F97-50F8-4CD9-917D-28028AE5E9AB}" dt="2020-11-23T01:43:17.264" v="6100" actId="20577"/>
          <ac:spMkLst>
            <pc:docMk/>
            <pc:sldMk cId="3932586265" sldId="403"/>
            <ac:spMk id="7" creationId="{EEA7ABFA-B46E-4259-8075-9D7D04E43C0E}"/>
          </ac:spMkLst>
        </pc:spChg>
        <pc:picChg chg="add mod">
          <ac:chgData name="Compañía de Danza Sol de América" userId="fb2d1468578cd37f" providerId="LiveId" clId="{05B79F97-50F8-4CD9-917D-28028AE5E9AB}" dt="2020-11-23T01:48:59.412" v="6196" actId="1076"/>
          <ac:picMkLst>
            <pc:docMk/>
            <pc:sldMk cId="3932586265" sldId="403"/>
            <ac:picMk id="5" creationId="{89454F58-9E24-42B6-AAB7-AAEFC708B450}"/>
          </ac:picMkLst>
        </pc:picChg>
        <pc:picChg chg="del">
          <ac:chgData name="Compañía de Danza Sol de América" userId="fb2d1468578cd37f" providerId="LiveId" clId="{05B79F97-50F8-4CD9-917D-28028AE5E9AB}" dt="2020-11-23T01:43:42.630" v="6102" actId="478"/>
          <ac:picMkLst>
            <pc:docMk/>
            <pc:sldMk cId="3932586265" sldId="403"/>
            <ac:picMk id="9" creationId="{3883A4F5-4B36-485E-9610-755CE8F75335}"/>
          </ac:picMkLst>
        </pc:picChg>
      </pc:sldChg>
      <pc:sldChg chg="addSp delSp modSp add mod ord">
        <pc:chgData name="Compañía de Danza Sol de América" userId="fb2d1468578cd37f" providerId="LiveId" clId="{05B79F97-50F8-4CD9-917D-28028AE5E9AB}" dt="2020-11-23T01:47:42.866" v="6191" actId="1076"/>
        <pc:sldMkLst>
          <pc:docMk/>
          <pc:sldMk cId="3725540505" sldId="404"/>
        </pc:sldMkLst>
        <pc:spChg chg="mod">
          <ac:chgData name="Compañía de Danza Sol de América" userId="fb2d1468578cd37f" providerId="LiveId" clId="{05B79F97-50F8-4CD9-917D-28028AE5E9AB}" dt="2020-11-23T01:47:18.143" v="6188" actId="20577"/>
          <ac:spMkLst>
            <pc:docMk/>
            <pc:sldMk cId="3725540505" sldId="404"/>
            <ac:spMk id="7" creationId="{EEA7ABFA-B46E-4259-8075-9D7D04E43C0E}"/>
          </ac:spMkLst>
        </pc:spChg>
        <pc:picChg chg="del">
          <ac:chgData name="Compañía de Danza Sol de América" userId="fb2d1468578cd37f" providerId="LiveId" clId="{05B79F97-50F8-4CD9-917D-28028AE5E9AB}" dt="2020-11-23T01:47:37.611" v="6189" actId="478"/>
          <ac:picMkLst>
            <pc:docMk/>
            <pc:sldMk cId="3725540505" sldId="404"/>
            <ac:picMk id="5" creationId="{89454F58-9E24-42B6-AAB7-AAEFC708B450}"/>
          </ac:picMkLst>
        </pc:picChg>
        <pc:picChg chg="add mod">
          <ac:chgData name="Compañía de Danza Sol de América" userId="fb2d1468578cd37f" providerId="LiveId" clId="{05B79F97-50F8-4CD9-917D-28028AE5E9AB}" dt="2020-11-23T01:47:42.866" v="6191" actId="1076"/>
          <ac:picMkLst>
            <pc:docMk/>
            <pc:sldMk cId="3725540505" sldId="404"/>
            <ac:picMk id="6" creationId="{E9D3661C-1C0C-4D82-9A19-20E0EFACEBA1}"/>
          </ac:picMkLst>
        </pc:picChg>
      </pc:sldChg>
      <pc:sldChg chg="addSp delSp modSp add mod ord">
        <pc:chgData name="Compañía de Danza Sol de América" userId="fb2d1468578cd37f" providerId="LiveId" clId="{05B79F97-50F8-4CD9-917D-28028AE5E9AB}" dt="2020-11-23T03:06:00.780" v="7896" actId="20577"/>
        <pc:sldMkLst>
          <pc:docMk/>
          <pc:sldMk cId="1328311456" sldId="405"/>
        </pc:sldMkLst>
        <pc:spChg chg="mod">
          <ac:chgData name="Compañía de Danza Sol de América" userId="fb2d1468578cd37f" providerId="LiveId" clId="{05B79F97-50F8-4CD9-917D-28028AE5E9AB}" dt="2020-11-23T03:06:00.780" v="7896" actId="20577"/>
          <ac:spMkLst>
            <pc:docMk/>
            <pc:sldMk cId="1328311456" sldId="405"/>
            <ac:spMk id="7" creationId="{EEA7ABFA-B46E-4259-8075-9D7D04E43C0E}"/>
          </ac:spMkLst>
        </pc:spChg>
        <pc:picChg chg="del mod">
          <ac:chgData name="Compañía de Danza Sol de América" userId="fb2d1468578cd37f" providerId="LiveId" clId="{05B79F97-50F8-4CD9-917D-28028AE5E9AB}" dt="2020-11-23T01:50:09.017" v="6210" actId="478"/>
          <ac:picMkLst>
            <pc:docMk/>
            <pc:sldMk cId="1328311456" sldId="405"/>
            <ac:picMk id="5" creationId="{89454F58-9E24-42B6-AAB7-AAEFC708B450}"/>
          </ac:picMkLst>
        </pc:picChg>
        <pc:picChg chg="add mod">
          <ac:chgData name="Compañía de Danza Sol de América" userId="fb2d1468578cd37f" providerId="LiveId" clId="{05B79F97-50F8-4CD9-917D-28028AE5E9AB}" dt="2020-11-23T01:50:17.830" v="6215" actId="1076"/>
          <ac:picMkLst>
            <pc:docMk/>
            <pc:sldMk cId="1328311456" sldId="405"/>
            <ac:picMk id="6" creationId="{AA3F0CF8-B70F-47C6-97EA-CA7EC9B94630}"/>
          </ac:picMkLst>
        </pc:picChg>
      </pc:sldChg>
      <pc:sldChg chg="addSp delSp modSp new mod chgLayout">
        <pc:chgData name="Compañía de Danza Sol de América" userId="fb2d1468578cd37f" providerId="LiveId" clId="{05B79F97-50F8-4CD9-917D-28028AE5E9AB}" dt="2020-11-23T03:06:15.234" v="7906" actId="20577"/>
        <pc:sldMkLst>
          <pc:docMk/>
          <pc:sldMk cId="1462458408" sldId="406"/>
        </pc:sldMkLst>
        <pc:spChg chg="del mod ord">
          <ac:chgData name="Compañía de Danza Sol de América" userId="fb2d1468578cd37f" providerId="LiveId" clId="{05B79F97-50F8-4CD9-917D-28028AE5E9AB}" dt="2020-11-23T03:04:28.167" v="7739" actId="700"/>
          <ac:spMkLst>
            <pc:docMk/>
            <pc:sldMk cId="1462458408" sldId="406"/>
            <ac:spMk id="2" creationId="{1DD0B4F6-06CA-45ED-8105-E4B92BDC9891}"/>
          </ac:spMkLst>
        </pc:spChg>
        <pc:spChg chg="del">
          <ac:chgData name="Compañía de Danza Sol de América" userId="fb2d1468578cd37f" providerId="LiveId" clId="{05B79F97-50F8-4CD9-917D-28028AE5E9AB}" dt="2020-11-23T03:04:28.167" v="7739" actId="700"/>
          <ac:spMkLst>
            <pc:docMk/>
            <pc:sldMk cId="1462458408" sldId="406"/>
            <ac:spMk id="3" creationId="{A4CDE99B-77C9-4C92-92F6-91B6362D5805}"/>
          </ac:spMkLst>
        </pc:spChg>
        <pc:spChg chg="del">
          <ac:chgData name="Compañía de Danza Sol de América" userId="fb2d1468578cd37f" providerId="LiveId" clId="{05B79F97-50F8-4CD9-917D-28028AE5E9AB}" dt="2020-11-23T03:04:28.167" v="7739" actId="700"/>
          <ac:spMkLst>
            <pc:docMk/>
            <pc:sldMk cId="1462458408" sldId="406"/>
            <ac:spMk id="4" creationId="{42F866FA-CFA4-49AB-8C88-B91CAE0EFF7E}"/>
          </ac:spMkLst>
        </pc:spChg>
        <pc:spChg chg="del mod ord">
          <ac:chgData name="Compañía de Danza Sol de América" userId="fb2d1468578cd37f" providerId="LiveId" clId="{05B79F97-50F8-4CD9-917D-28028AE5E9AB}" dt="2020-11-23T03:04:28.167" v="7739" actId="700"/>
          <ac:spMkLst>
            <pc:docMk/>
            <pc:sldMk cId="1462458408" sldId="406"/>
            <ac:spMk id="5" creationId="{988AAF97-9A16-4033-94C5-641221F1C1C8}"/>
          </ac:spMkLst>
        </pc:spChg>
        <pc:spChg chg="del">
          <ac:chgData name="Compañía de Danza Sol de América" userId="fb2d1468578cd37f" providerId="LiveId" clId="{05B79F97-50F8-4CD9-917D-28028AE5E9AB}" dt="2020-11-23T03:04:28.167" v="7739" actId="700"/>
          <ac:spMkLst>
            <pc:docMk/>
            <pc:sldMk cId="1462458408" sldId="406"/>
            <ac:spMk id="6" creationId="{595A2B26-E489-487E-8F9B-D041E31CFCCC}"/>
          </ac:spMkLst>
        </pc:spChg>
        <pc:spChg chg="add mod ord">
          <ac:chgData name="Compañía de Danza Sol de América" userId="fb2d1468578cd37f" providerId="LiveId" clId="{05B79F97-50F8-4CD9-917D-28028AE5E9AB}" dt="2020-11-23T03:04:37.244" v="7761" actId="20577"/>
          <ac:spMkLst>
            <pc:docMk/>
            <pc:sldMk cId="1462458408" sldId="406"/>
            <ac:spMk id="7" creationId="{4B8720F1-726F-4EB9-AC4F-9F74964768E3}"/>
          </ac:spMkLst>
        </pc:spChg>
        <pc:spChg chg="add mod ord">
          <ac:chgData name="Compañía de Danza Sol de América" userId="fb2d1468578cd37f" providerId="LiveId" clId="{05B79F97-50F8-4CD9-917D-28028AE5E9AB}" dt="2020-11-23T03:06:15.234" v="7906" actId="20577"/>
          <ac:spMkLst>
            <pc:docMk/>
            <pc:sldMk cId="1462458408" sldId="406"/>
            <ac:spMk id="8" creationId="{4DAAAA97-D9C6-4EF7-9692-CD3E751BA3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4A7C3-6175-46EC-96FE-AABBC2FC40D9}" type="datetimeFigureOut">
              <a:rPr lang="es-CL" smtClean="0"/>
              <a:t>24-11-2020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20BF0-3CF2-4537-870E-857122161ACD}" type="slidenum">
              <a:rPr lang="es-CL" smtClean="0"/>
              <a:t>‹Nº›</a:t>
            </a:fld>
            <a:endParaRPr lang="es-CL"/>
          </a:p>
        </p:txBody>
      </p:sp>
    </p:spTree>
    <p:extLst>
      <p:ext uri="{BB962C8B-B14F-4D97-AF65-F5344CB8AC3E}">
        <p14:creationId xmlns:p14="http://schemas.microsoft.com/office/powerpoint/2010/main" val="29182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D320BF0-3CF2-4537-870E-857122161ACD}" type="slidenum">
              <a:rPr lang="es-CL" smtClean="0"/>
              <a:t>1</a:t>
            </a:fld>
            <a:endParaRPr lang="es-CL"/>
          </a:p>
        </p:txBody>
      </p:sp>
    </p:spTree>
    <p:extLst>
      <p:ext uri="{BB962C8B-B14F-4D97-AF65-F5344CB8AC3E}">
        <p14:creationId xmlns:p14="http://schemas.microsoft.com/office/powerpoint/2010/main" val="4169018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3498110"/>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Título"/>
          <p:cNvSpPr>
            <a:spLocks noGrp="1"/>
          </p:cNvSpPr>
          <p:nvPr>
            <p:ph type="ctrTitle"/>
          </p:nvPr>
        </p:nvSpPr>
        <p:spPr>
          <a:xfrm>
            <a:off x="685800" y="1314454"/>
            <a:ext cx="7772400" cy="137232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a:t>Haga clic para modificar el estilo de título del patrón</a:t>
            </a:r>
            <a:endParaRPr kumimoji="0" lang="en-US"/>
          </a:p>
        </p:txBody>
      </p:sp>
      <p:sp>
        <p:nvSpPr>
          <p:cNvPr id="17" name="16 Subtítulo"/>
          <p:cNvSpPr>
            <a:spLocks noGrp="1"/>
          </p:cNvSpPr>
          <p:nvPr>
            <p:ph type="subTitle" idx="1"/>
          </p:nvPr>
        </p:nvSpPr>
        <p:spPr>
          <a:xfrm>
            <a:off x="685800" y="2708705"/>
            <a:ext cx="7772400" cy="899778"/>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grpSp>
        <p:nvGrpSpPr>
          <p:cNvPr id="2" name="1 Grupo"/>
          <p:cNvGrpSpPr/>
          <p:nvPr/>
        </p:nvGrpSpPr>
        <p:grpSpPr>
          <a:xfrm>
            <a:off x="-3765" y="3714751"/>
            <a:ext cx="9147765" cy="1434066"/>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B5E6439C-FFB8-4BED-83AF-0AD7DBB1F80F}" type="datetimeFigureOut">
              <a:rPr lang="es-CL" smtClean="0"/>
              <a:pPr/>
              <a:t>24-11-2020</a:t>
            </a:fld>
            <a:endParaRPr lang="es-CL"/>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CL"/>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A66D68EC-04A6-45A1-92AC-5D38747A9871}" type="slidenum">
              <a:rPr lang="es-CL" smtClean="0"/>
              <a:pPr/>
              <a:t>‹Nº›</a:t>
            </a:fld>
            <a:endParaRPr lang="es-CL"/>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1111000"/>
            <a:ext cx="8229600" cy="3289553"/>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B5E6439C-FFB8-4BED-83AF-0AD7DBB1F80F}" type="datetimeFigureOut">
              <a:rPr lang="es-CL" smtClean="0"/>
              <a:pPr/>
              <a:t>24-11-2020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A66D68EC-04A6-45A1-92AC-5D38747A9871}" type="slidenum">
              <a:rPr lang="es-CL" smtClean="0"/>
              <a:pPr/>
              <a:t>‹Nº›</a:t>
            </a:fld>
            <a:endParaRPr lang="es-CL"/>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05981"/>
            <a:ext cx="1777470" cy="4194571"/>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205982"/>
            <a:ext cx="6324600" cy="4194570"/>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B5E6439C-FFB8-4BED-83AF-0AD7DBB1F80F}" type="datetimeFigureOut">
              <a:rPr lang="es-CL" smtClean="0"/>
              <a:pPr/>
              <a:t>24-11-2020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A66D68EC-04A6-45A1-92AC-5D38747A9871}" type="slidenum">
              <a:rPr lang="es-CL" smtClean="0"/>
              <a:pPr/>
              <a:t>‹Nº›</a:t>
            </a:fld>
            <a:endParaRPr lang="es-CL"/>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B5E6439C-FFB8-4BED-83AF-0AD7DBB1F80F}" type="datetimeFigureOut">
              <a:rPr lang="es-CL" smtClean="0"/>
              <a:pPr/>
              <a:t>24-11-2020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A66D68EC-04A6-45A1-92AC-5D38747A9871}" type="slidenum">
              <a:rPr lang="es-CL" smtClean="0"/>
              <a:pPr/>
              <a:t>‹Nº›</a:t>
            </a:fld>
            <a:endParaRPr lang="es-CL"/>
          </a:p>
        </p:txBody>
      </p:sp>
      <p:sp>
        <p:nvSpPr>
          <p:cNvPr id="7" name="6 Título"/>
          <p:cNvSpPr>
            <a:spLocks noGrp="1"/>
          </p:cNvSpPr>
          <p:nvPr>
            <p:ph type="title"/>
          </p:nvPr>
        </p:nvSpPr>
        <p:spPr/>
        <p:txBody>
          <a:bodyPr rtlCol="0"/>
          <a:lstStyle/>
          <a:p>
            <a:r>
              <a:rPr kumimoji="0" lang="es-ES"/>
              <a:t>Haga clic para modificar el estilo de título del patrón</a:t>
            </a:r>
            <a:endParaRPr kumimoji="0"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794784"/>
            <a:ext cx="7772400" cy="13716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3922713" y="2198784"/>
            <a:ext cx="4572000" cy="1091166"/>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B5E6439C-FFB8-4BED-83AF-0AD7DBB1F80F}" type="datetimeFigureOut">
              <a:rPr lang="es-CL" smtClean="0"/>
              <a:pPr/>
              <a:t>24-11-2020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A66D68EC-04A6-45A1-92AC-5D38747A9871}" type="slidenum">
              <a:rPr lang="es-CL" smtClean="0"/>
              <a:pPr/>
              <a:t>‹Nº›</a:t>
            </a:fld>
            <a:endParaRPr lang="es-CL"/>
          </a:p>
        </p:txBody>
      </p:sp>
      <p:sp>
        <p:nvSpPr>
          <p:cNvPr id="7" name="6 Cheurón"/>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7 Cheurón"/>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648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B5E6439C-FFB8-4BED-83AF-0AD7DBB1F80F}" type="datetimeFigureOut">
              <a:rPr lang="es-CL" smtClean="0"/>
              <a:pPr/>
              <a:t>24-11-2020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A66D68EC-04A6-45A1-92AC-5D38747A9871}" type="slidenum">
              <a:rPr lang="es-CL" smtClean="0"/>
              <a:pPr/>
              <a:t>‹Nº›</a:t>
            </a:fld>
            <a:endParaRPr lang="es-CL"/>
          </a:p>
        </p:txBody>
      </p:sp>
      <p:sp>
        <p:nvSpPr>
          <p:cNvPr id="8" name="7 Título"/>
          <p:cNvSpPr>
            <a:spLocks noGrp="1"/>
          </p:cNvSpPr>
          <p:nvPr>
            <p:ph type="title"/>
          </p:nvPr>
        </p:nvSpPr>
        <p:spPr/>
        <p:txBody>
          <a:bodyPr rtlCol="0"/>
          <a:lstStyle/>
          <a:p>
            <a:r>
              <a:rPr kumimoji="0" lang="es-ES"/>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4788"/>
            <a:ext cx="8229600" cy="857250"/>
          </a:xfrm>
        </p:spPr>
        <p:txBody>
          <a:bodyPr anchor="ctr"/>
          <a:lstStyle>
            <a:lvl1pPr>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4057650"/>
            <a:ext cx="4040188" cy="5715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45032" y="4057650"/>
            <a:ext cx="4041775" cy="5715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457200" y="1083222"/>
            <a:ext cx="4040188" cy="2956322"/>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45031" y="1083222"/>
            <a:ext cx="4041775" cy="2956322"/>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B5E6439C-FFB8-4BED-83AF-0AD7DBB1F80F}" type="datetimeFigureOut">
              <a:rPr lang="es-CL" smtClean="0"/>
              <a:pPr/>
              <a:t>24-11-2020</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A66D68EC-04A6-45A1-92AC-5D38747A9871}" type="slidenum">
              <a:rPr lang="es-CL" smtClean="0"/>
              <a:pPr/>
              <a:t>‹Nº›</a:t>
            </a:fld>
            <a:endParaRPr lang="es-CL"/>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B5E6439C-FFB8-4BED-83AF-0AD7DBB1F80F}" type="datetimeFigureOut">
              <a:rPr lang="es-CL" smtClean="0"/>
              <a:pPr/>
              <a:t>24-11-2020</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A66D68EC-04A6-45A1-92AC-5D38747A9871}" type="slidenum">
              <a:rPr lang="es-CL" smtClean="0"/>
              <a:pPr/>
              <a:t>‹Nº›</a:t>
            </a:fld>
            <a:endParaRPr lang="es-CL"/>
          </a:p>
        </p:txBody>
      </p:sp>
      <p:sp>
        <p:nvSpPr>
          <p:cNvPr id="6" name="5 Título"/>
          <p:cNvSpPr>
            <a:spLocks noGrp="1"/>
          </p:cNvSpPr>
          <p:nvPr>
            <p:ph type="title"/>
          </p:nvPr>
        </p:nvSpPr>
        <p:spPr/>
        <p:txBody>
          <a:bodyPr rtlCol="0"/>
          <a:lstStyle/>
          <a:p>
            <a:r>
              <a:rPr kumimoji="0" lang="es-ES"/>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5E6439C-FFB8-4BED-83AF-0AD7DBB1F80F}" type="datetimeFigureOut">
              <a:rPr lang="es-CL" smtClean="0"/>
              <a:pPr/>
              <a:t>24-11-2020</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A66D68EC-04A6-45A1-92AC-5D38747A9871}" type="slidenum">
              <a:rPr lang="es-CL" smtClean="0"/>
              <a:pPr/>
              <a:t>‹Nº›</a:t>
            </a:fld>
            <a:endParaRPr lang="es-CL"/>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3657600"/>
            <a:ext cx="7481776" cy="3429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4419600" y="4016327"/>
            <a:ext cx="3974592" cy="6858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914400" y="205740"/>
            <a:ext cx="7479792" cy="3429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a:xfrm>
            <a:off x="6727032" y="4805958"/>
            <a:ext cx="1920240" cy="274320"/>
          </a:xfrm>
        </p:spPr>
        <p:txBody>
          <a:bodyPr/>
          <a:lstStyle/>
          <a:p>
            <a:fld id="{B5E6439C-FFB8-4BED-83AF-0AD7DBB1F80F}" type="datetimeFigureOut">
              <a:rPr lang="es-CL" smtClean="0"/>
              <a:pPr/>
              <a:t>24-11-2020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A66D68EC-04A6-45A1-92AC-5D38747A9871}" type="slidenum">
              <a:rPr lang="es-CL" smtClean="0"/>
              <a:pPr/>
              <a:t>‹Nº›</a:t>
            </a:fld>
            <a:endParaRPr lang="es-CL"/>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4082552"/>
            <a:ext cx="7162800" cy="486174"/>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a:t>Haga clic para modificar el estilo de texto del patrón</a:t>
            </a:r>
          </a:p>
        </p:txBody>
      </p:sp>
      <p:sp>
        <p:nvSpPr>
          <p:cNvPr id="3" name="2 Marcador de posición de imagen"/>
          <p:cNvSpPr>
            <a:spLocks noGrp="1"/>
          </p:cNvSpPr>
          <p:nvPr>
            <p:ph type="pic" idx="1"/>
          </p:nvPr>
        </p:nvSpPr>
        <p:spPr>
          <a:xfrm>
            <a:off x="228600" y="142476"/>
            <a:ext cx="8686800" cy="329184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B5E6439C-FFB8-4BED-83AF-0AD7DBB1F80F}" type="datetimeFigureOut">
              <a:rPr lang="es-CL" smtClean="0"/>
              <a:pPr/>
              <a:t>24-11-2020</a:t>
            </a:fld>
            <a:endParaRPr lang="es-CL"/>
          </a:p>
        </p:txBody>
      </p:sp>
      <p:sp>
        <p:nvSpPr>
          <p:cNvPr id="6" name="5 Marcador de pie de página"/>
          <p:cNvSpPr>
            <a:spLocks noGrp="1"/>
          </p:cNvSpPr>
          <p:nvPr>
            <p:ph type="ftr" sz="quarter" idx="11"/>
          </p:nvPr>
        </p:nvSpPr>
        <p:spPr>
          <a:xfrm>
            <a:off x="4380078" y="4805958"/>
            <a:ext cx="2350681" cy="273844"/>
          </a:xfrm>
        </p:spPr>
        <p:txBody>
          <a:bodyPr/>
          <a:lstStyle>
            <a:lvl1pPr>
              <a:defRPr>
                <a:solidFill>
                  <a:schemeClr val="tx1"/>
                </a:solidFill>
              </a:defRPr>
            </a:lvl1pPr>
            <a:extLst/>
          </a:lstStyle>
          <a:p>
            <a:endParaRPr lang="es-CL"/>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A66D68EC-04A6-45A1-92AC-5D38747A9871}" type="slidenum">
              <a:rPr lang="es-CL" smtClean="0"/>
              <a:pPr/>
              <a:t>‹Nº›</a:t>
            </a:fld>
            <a:endParaRPr lang="es-CL"/>
          </a:p>
        </p:txBody>
      </p:sp>
      <p:sp>
        <p:nvSpPr>
          <p:cNvPr id="2" name="1 Título"/>
          <p:cNvSpPr>
            <a:spLocks noGrp="1"/>
          </p:cNvSpPr>
          <p:nvPr>
            <p:ph type="title"/>
          </p:nvPr>
        </p:nvSpPr>
        <p:spPr>
          <a:xfrm>
            <a:off x="228600" y="3648842"/>
            <a:ext cx="8075432" cy="422004"/>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a:t>Haga clic para modificar el estilo de título del patrón</a:t>
            </a:r>
            <a:endParaRPr kumimoji="0" lang="en-US"/>
          </a:p>
        </p:txBody>
      </p:sp>
      <p:sp>
        <p:nvSpPr>
          <p:cNvPr id="8" name="7 Forma libre"/>
          <p:cNvSpPr>
            <a:spLocks/>
          </p:cNvSpPr>
          <p:nvPr/>
        </p:nvSpPr>
        <p:spPr bwMode="auto">
          <a:xfrm>
            <a:off x="499273" y="4458704"/>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Forma libre"/>
          <p:cNvSpPr>
            <a:spLocks/>
          </p:cNvSpPr>
          <p:nvPr/>
        </p:nvSpPr>
        <p:spPr bwMode="auto">
          <a:xfrm>
            <a:off x="485717" y="4454259"/>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Triángulo rectángulo"/>
          <p:cNvSpPr>
            <a:spLocks/>
          </p:cNvSpPr>
          <p:nvPr/>
        </p:nvSpPr>
        <p:spPr bwMode="auto">
          <a:xfrm>
            <a:off x="-6042" y="4343441"/>
            <a:ext cx="3402314" cy="810651"/>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10 Conector recto"/>
          <p:cNvCxnSpPr/>
          <p:nvPr/>
        </p:nvCxnSpPr>
        <p:spPr>
          <a:xfrm>
            <a:off x="-9237" y="4340805"/>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12 Cheurón"/>
          <p:cNvSpPr/>
          <p:nvPr/>
        </p:nvSpPr>
        <p:spPr>
          <a:xfrm>
            <a:off x="8477696"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4458704"/>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Forma libre"/>
          <p:cNvSpPr>
            <a:spLocks/>
          </p:cNvSpPr>
          <p:nvPr/>
        </p:nvSpPr>
        <p:spPr bwMode="auto">
          <a:xfrm>
            <a:off x="485717" y="4454259"/>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Triángulo rectángulo"/>
          <p:cNvSpPr>
            <a:spLocks/>
          </p:cNvSpPr>
          <p:nvPr/>
        </p:nvSpPr>
        <p:spPr bwMode="auto">
          <a:xfrm>
            <a:off x="-6042" y="4343441"/>
            <a:ext cx="3402314" cy="810651"/>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14 Conector recto"/>
          <p:cNvCxnSpPr/>
          <p:nvPr/>
        </p:nvCxnSpPr>
        <p:spPr>
          <a:xfrm>
            <a:off x="-9237" y="4340805"/>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scene3d>
            <a:sp3d prstMaterial="softEdge">
              <a:bevelT w="25400" h="25400"/>
            </a:sp3d>
          </a:bodyPr>
          <a:lstStyle/>
          <a:p>
            <a:r>
              <a:rPr kumimoji="0" lang="es-ES"/>
              <a:t>Haga clic para modificar el estilo de título del patrón</a:t>
            </a:r>
            <a:endParaRPr kumimoji="0" lang="en-US"/>
          </a:p>
        </p:txBody>
      </p:sp>
      <p:sp>
        <p:nvSpPr>
          <p:cNvPr id="30" name="29 Marcador de texto"/>
          <p:cNvSpPr>
            <a:spLocks noGrp="1"/>
          </p:cNvSpPr>
          <p:nvPr>
            <p:ph type="body" idx="1"/>
          </p:nvPr>
        </p:nvSpPr>
        <p:spPr>
          <a:xfrm>
            <a:off x="457200" y="1110997"/>
            <a:ext cx="8229600" cy="3394472"/>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9 Marcador de fecha"/>
          <p:cNvSpPr>
            <a:spLocks noGrp="1"/>
          </p:cNvSpPr>
          <p:nvPr>
            <p:ph type="dt" sz="half" idx="2"/>
          </p:nvPr>
        </p:nvSpPr>
        <p:spPr>
          <a:xfrm>
            <a:off x="6727032" y="4805958"/>
            <a:ext cx="1920240" cy="274320"/>
          </a:xfrm>
          <a:prstGeom prst="rect">
            <a:avLst/>
          </a:prstGeom>
        </p:spPr>
        <p:txBody>
          <a:bodyPr vert="horz" anchor="b"/>
          <a:lstStyle>
            <a:lvl1pPr algn="l" eaLnBrk="1" latinLnBrk="0" hangingPunct="1">
              <a:defRPr kumimoji="0" sz="1000">
                <a:solidFill>
                  <a:schemeClr val="tx1"/>
                </a:solidFill>
              </a:defRPr>
            </a:lvl1pPr>
            <a:extLst/>
          </a:lstStyle>
          <a:p>
            <a:fld id="{B5E6439C-FFB8-4BED-83AF-0AD7DBB1F80F}" type="datetimeFigureOut">
              <a:rPr lang="es-CL" smtClean="0"/>
              <a:pPr/>
              <a:t>24-11-2020</a:t>
            </a:fld>
            <a:endParaRPr lang="es-CL"/>
          </a:p>
        </p:txBody>
      </p:sp>
      <p:sp>
        <p:nvSpPr>
          <p:cNvPr id="22" name="21 Marcador de pie de página"/>
          <p:cNvSpPr>
            <a:spLocks noGrp="1"/>
          </p:cNvSpPr>
          <p:nvPr>
            <p:ph type="ftr" sz="quarter" idx="3"/>
          </p:nvPr>
        </p:nvSpPr>
        <p:spPr>
          <a:xfrm>
            <a:off x="4380078" y="4805958"/>
            <a:ext cx="2350681" cy="273844"/>
          </a:xfrm>
          <a:prstGeom prst="rect">
            <a:avLst/>
          </a:prstGeom>
        </p:spPr>
        <p:txBody>
          <a:bodyPr vert="horz" anchor="b"/>
          <a:lstStyle>
            <a:lvl1pPr algn="r" eaLnBrk="1" latinLnBrk="0" hangingPunct="1">
              <a:defRPr kumimoji="0" sz="1000">
                <a:solidFill>
                  <a:schemeClr val="tx1"/>
                </a:solidFill>
              </a:defRPr>
            </a:lvl1pPr>
            <a:extLst/>
          </a:lstStyle>
          <a:p>
            <a:endParaRPr lang="es-CL"/>
          </a:p>
        </p:txBody>
      </p:sp>
      <p:sp>
        <p:nvSpPr>
          <p:cNvPr id="18" name="17 Marcador de número de diapositiva"/>
          <p:cNvSpPr>
            <a:spLocks noGrp="1"/>
          </p:cNvSpPr>
          <p:nvPr>
            <p:ph type="sldNum" sz="quarter" idx="4"/>
          </p:nvPr>
        </p:nvSpPr>
        <p:spPr>
          <a:xfrm>
            <a:off x="8647272" y="4805958"/>
            <a:ext cx="365760" cy="273844"/>
          </a:xfrm>
          <a:prstGeom prst="rect">
            <a:avLst/>
          </a:prstGeom>
        </p:spPr>
        <p:txBody>
          <a:bodyPr vert="horz" anchor="b"/>
          <a:lstStyle>
            <a:lvl1pPr algn="r" eaLnBrk="1" latinLnBrk="0" hangingPunct="1">
              <a:defRPr kumimoji="0" sz="1000" b="0">
                <a:solidFill>
                  <a:schemeClr val="tx1"/>
                </a:solidFill>
              </a:defRPr>
            </a:lvl1pPr>
            <a:extLst/>
          </a:lstStyle>
          <a:p>
            <a:fld id="{A66D68EC-04A6-45A1-92AC-5D38747A9871}" type="slidenum">
              <a:rPr lang="es-CL" smtClean="0"/>
              <a:pPr/>
              <a:t>‹Nº›</a:t>
            </a:fld>
            <a:endParaRPr lang="es-C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slide" Target="slide48.xml"/><Relationship Id="rId4" Type="http://schemas.openxmlformats.org/officeDocument/2006/relationships/slide" Target="slide34.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923679"/>
            <a:ext cx="7772400" cy="763094"/>
          </a:xfrm>
        </p:spPr>
        <p:txBody>
          <a:bodyPr>
            <a:noAutofit/>
          </a:bodyPr>
          <a:lstStyle/>
          <a:p>
            <a:r>
              <a:rPr lang="es-CL" sz="3600" dirty="0"/>
              <a:t>Grandes Civilizaciones Americanas</a:t>
            </a:r>
          </a:p>
        </p:txBody>
      </p:sp>
      <p:sp>
        <p:nvSpPr>
          <p:cNvPr id="3" name="2 Subtítulo"/>
          <p:cNvSpPr>
            <a:spLocks noGrp="1"/>
          </p:cNvSpPr>
          <p:nvPr>
            <p:ph type="subTitle" idx="1"/>
          </p:nvPr>
        </p:nvSpPr>
        <p:spPr>
          <a:xfrm>
            <a:off x="685800" y="2708707"/>
            <a:ext cx="7772400" cy="1105183"/>
          </a:xfrm>
        </p:spPr>
        <p:txBody>
          <a:bodyPr>
            <a:normAutofit fontScale="55000" lnSpcReduction="20000"/>
          </a:bodyPr>
          <a:lstStyle/>
          <a:p>
            <a:endParaRPr lang="es-CL" dirty="0">
              <a:solidFill>
                <a:schemeClr val="tx1"/>
              </a:solidFill>
            </a:endParaRPr>
          </a:p>
          <a:p>
            <a:endParaRPr lang="es-CL" dirty="0">
              <a:solidFill>
                <a:schemeClr val="tx1"/>
              </a:solidFill>
            </a:endParaRPr>
          </a:p>
          <a:p>
            <a:r>
              <a:rPr lang="es-CL" sz="2900" dirty="0">
                <a:solidFill>
                  <a:schemeClr val="tx1"/>
                </a:solidFill>
              </a:rPr>
              <a:t>Historia, Geografía y Ciencias Sociales</a:t>
            </a:r>
          </a:p>
          <a:p>
            <a:r>
              <a:rPr lang="es-CL" sz="2900" i="1" dirty="0">
                <a:solidFill>
                  <a:schemeClr val="tx1"/>
                </a:solidFill>
              </a:rPr>
              <a:t>7mo Básico.</a:t>
            </a:r>
          </a:p>
        </p:txBody>
      </p:sp>
      <p:pic>
        <p:nvPicPr>
          <p:cNvPr id="4" name="3 Imagen" descr="insigni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95486"/>
            <a:ext cx="864096" cy="864096"/>
          </a:xfrm>
          <a:prstGeom prst="rect">
            <a:avLst/>
          </a:prstGeom>
          <a:noFill/>
          <a:ln>
            <a:noFill/>
          </a:ln>
        </p:spPr>
      </p:pic>
      <p:sp>
        <p:nvSpPr>
          <p:cNvPr id="7" name="2 Subtítulo"/>
          <p:cNvSpPr txBox="1">
            <a:spLocks/>
          </p:cNvSpPr>
          <p:nvPr/>
        </p:nvSpPr>
        <p:spPr>
          <a:xfrm>
            <a:off x="1371600" y="3919364"/>
            <a:ext cx="7772400" cy="1224136"/>
          </a:xfrm>
          <a:prstGeom prst="rect">
            <a:avLst/>
          </a:prstGeom>
        </p:spPr>
        <p:txBody>
          <a:bodyPr vert="horz" lIns="45720" rIns="45720">
            <a:normAutofit/>
          </a:bodyPr>
          <a:lstStyle/>
          <a:p>
            <a:pPr marL="0" marR="64008" lvl="0" indent="0" algn="r"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s-CL" sz="2700" b="0" i="0" u="none" strike="noStrike" kern="1200" cap="none" spc="0" normalizeH="0" baseline="0" noProof="0" dirty="0">
              <a:ln>
                <a:noFill/>
              </a:ln>
              <a:solidFill>
                <a:schemeClr val="bg1"/>
              </a:solidFill>
              <a:effectLst/>
              <a:uLnTx/>
              <a:uFillTx/>
              <a:latin typeface="+mn-lt"/>
              <a:ea typeface="+mn-ea"/>
              <a:cs typeface="+mn-cs"/>
            </a:endParaRPr>
          </a:p>
          <a:p>
            <a:pPr marL="0" marR="64008" lvl="0" indent="0" algn="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CL" sz="2700" b="0" i="0" u="none" strike="noStrike" kern="1200" cap="none" spc="0" normalizeH="0" baseline="0" noProof="0" dirty="0">
                <a:ln>
                  <a:noFill/>
                </a:ln>
                <a:solidFill>
                  <a:schemeClr val="bg1"/>
                </a:solidFill>
                <a:effectLst/>
                <a:uLnTx/>
                <a:uFillTx/>
                <a:latin typeface="+mn-lt"/>
                <a:ea typeface="+mn-ea"/>
                <a:cs typeface="+mn-cs"/>
              </a:rPr>
              <a:t>Profesor: José Mella Rojas.</a:t>
            </a:r>
          </a:p>
        </p:txBody>
      </p:sp>
      <p:sp>
        <p:nvSpPr>
          <p:cNvPr id="34818" name="AutoShape 2" descr="Resultado de imagen para renacimiento"/>
          <p:cNvSpPr>
            <a:spLocks noChangeAspect="1" noChangeArrowheads="1"/>
          </p:cNvSpPr>
          <p:nvPr/>
        </p:nvSpPr>
        <p:spPr bwMode="auto">
          <a:xfrm>
            <a:off x="155575" y="-108346"/>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34820" name="AutoShape 4" descr="Resultado de imagen para renacimiento"/>
          <p:cNvSpPr>
            <a:spLocks noChangeAspect="1" noChangeArrowheads="1"/>
          </p:cNvSpPr>
          <p:nvPr/>
        </p:nvSpPr>
        <p:spPr bwMode="auto">
          <a:xfrm>
            <a:off x="155575" y="-108346"/>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34822" name="AutoShape 6" descr="Resultado de imagen para renacimiento"/>
          <p:cNvSpPr>
            <a:spLocks noChangeAspect="1" noChangeArrowheads="1"/>
          </p:cNvSpPr>
          <p:nvPr/>
        </p:nvSpPr>
        <p:spPr bwMode="auto">
          <a:xfrm>
            <a:off x="155575" y="-108346"/>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34824" name="AutoShape 8" descr="Resultado de imagen para renacimiento"/>
          <p:cNvSpPr>
            <a:spLocks noChangeAspect="1" noChangeArrowheads="1"/>
          </p:cNvSpPr>
          <p:nvPr/>
        </p:nvSpPr>
        <p:spPr bwMode="auto">
          <a:xfrm>
            <a:off x="155575" y="-108346"/>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15" name="Picture 2" descr="Cultura maya - Wikipedia, la enciclopedia libre">
            <a:extLst>
              <a:ext uri="{FF2B5EF4-FFF2-40B4-BE49-F238E27FC236}">
                <a16:creationId xmlns:a16="http://schemas.microsoft.com/office/drawing/2014/main" xmlns="" id="{0B4EA3C8-6095-4FA7-80D4-48B1F529CC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2" y="1234955"/>
            <a:ext cx="1585826" cy="21144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éxico y su leyenda: el águila posada en la Nopalera">
            <a:extLst>
              <a:ext uri="{FF2B5EF4-FFF2-40B4-BE49-F238E27FC236}">
                <a16:creationId xmlns:a16="http://schemas.microsoft.com/office/drawing/2014/main" xmlns="" id="{DFC81F64-A77E-40AC-9AC8-04A0EEA4DE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293878"/>
            <a:ext cx="1612669" cy="19056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istoria: Resuelto el misterio de las calaveras incas que revela el lado  más oscuro de su sociedad">
            <a:extLst>
              <a:ext uri="{FF2B5EF4-FFF2-40B4-BE49-F238E27FC236}">
                <a16:creationId xmlns:a16="http://schemas.microsoft.com/office/drawing/2014/main" xmlns="" id="{9875A6D2-4015-4ED2-B93B-AA3018ACAE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4" y="-25"/>
            <a:ext cx="2555776" cy="1437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edra del Sol - Wikipedia, la enciclopedia libre">
            <a:extLst>
              <a:ext uri="{FF2B5EF4-FFF2-40B4-BE49-F238E27FC236}">
                <a16:creationId xmlns:a16="http://schemas.microsoft.com/office/drawing/2014/main" xmlns="" id="{EBE77F05-2C31-4F23-9C0D-79CCA0CC2C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9260" y="10551"/>
            <a:ext cx="1698964" cy="1437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extilería incaica - Wikipedia, la enciclopedia libre">
            <a:extLst>
              <a:ext uri="{FF2B5EF4-FFF2-40B4-BE49-F238E27FC236}">
                <a16:creationId xmlns:a16="http://schemas.microsoft.com/office/drawing/2014/main" xmlns="" id="{CD5658DC-628D-4EFA-9014-DF9AF07D69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9579" y="-1439"/>
            <a:ext cx="1876111" cy="14590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xmlns="" id="{9BC5FCB9-7D79-43C5-A3EA-C0E6F6F3F191}"/>
              </a:ext>
            </a:extLst>
          </p:cNvPr>
          <p:cNvPicPr>
            <a:picLocks noGrp="1" noChangeAspect="1"/>
          </p:cNvPicPr>
          <p:nvPr>
            <p:ph idx="1"/>
          </p:nvPr>
        </p:nvPicPr>
        <p:blipFill>
          <a:blip r:embed="rId2"/>
          <a:stretch>
            <a:fillRect/>
          </a:stretch>
        </p:blipFill>
        <p:spPr>
          <a:xfrm>
            <a:off x="97806" y="1347614"/>
            <a:ext cx="8948388" cy="3161416"/>
          </a:xfrm>
        </p:spPr>
      </p:pic>
      <p:sp>
        <p:nvSpPr>
          <p:cNvPr id="2" name="Título 1">
            <a:extLst>
              <a:ext uri="{FF2B5EF4-FFF2-40B4-BE49-F238E27FC236}">
                <a16:creationId xmlns:a16="http://schemas.microsoft.com/office/drawing/2014/main" xmlns="" id="{F0C980ED-C98C-4FE9-8B84-58B06B977AEE}"/>
              </a:ext>
            </a:extLst>
          </p:cNvPr>
          <p:cNvSpPr>
            <a:spLocks noGrp="1"/>
          </p:cNvSpPr>
          <p:nvPr>
            <p:ph type="title"/>
          </p:nvPr>
        </p:nvSpPr>
        <p:spPr/>
        <p:txBody>
          <a:bodyPr/>
          <a:lstStyle/>
          <a:p>
            <a:r>
              <a:rPr lang="es-CL" dirty="0"/>
              <a:t>Contexto temporal</a:t>
            </a:r>
          </a:p>
        </p:txBody>
      </p:sp>
    </p:spTree>
    <p:extLst>
      <p:ext uri="{BB962C8B-B14F-4D97-AF65-F5344CB8AC3E}">
        <p14:creationId xmlns:p14="http://schemas.microsoft.com/office/powerpoint/2010/main" val="102625782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xmlns="" id="{6A54F268-6C5B-421D-B75B-1035D732A04A}"/>
              </a:ext>
            </a:extLst>
          </p:cNvPr>
          <p:cNvSpPr>
            <a:spLocks noGrp="1"/>
          </p:cNvSpPr>
          <p:nvPr>
            <p:ph idx="1"/>
          </p:nvPr>
        </p:nvSpPr>
        <p:spPr/>
        <p:txBody>
          <a:bodyPr>
            <a:normAutofit/>
          </a:bodyPr>
          <a:lstStyle/>
          <a:p>
            <a:pPr algn="just"/>
            <a:r>
              <a:rPr lang="es-MX" sz="1800" b="0" i="0" u="none" strike="noStrike" baseline="0" dirty="0">
                <a:latin typeface="AspiraNar-Light"/>
              </a:rPr>
              <a:t>El espacio geográfico maya planteaba distintos desafíos, frente a los cuales los mayas utilizaron diferentes estrategias para adaptarse a las condiciones del medio, transformarlo y obtener recursos para abastecer las ciudades. </a:t>
            </a:r>
          </a:p>
          <a:p>
            <a:pPr algn="just"/>
            <a:r>
              <a:rPr lang="es-MX" sz="1800" b="0" i="0" u="none" strike="noStrike" baseline="0" dirty="0">
                <a:latin typeface="AspiraNar-Light"/>
              </a:rPr>
              <a:t>Los conocimientos y la tecnología utilizada les permitieron erigir templos e intervenir el medio para </a:t>
            </a:r>
            <a:r>
              <a:rPr lang="es-CL" sz="1800" b="0" i="0" u="none" strike="noStrike" baseline="0" dirty="0">
                <a:latin typeface="AspiraNar-Light"/>
              </a:rPr>
              <a:t>trazar senderos empedrados y realizar labores agrícolas. </a:t>
            </a:r>
          </a:p>
        </p:txBody>
      </p:sp>
      <p:sp>
        <p:nvSpPr>
          <p:cNvPr id="2" name="Título 1">
            <a:extLst>
              <a:ext uri="{FF2B5EF4-FFF2-40B4-BE49-F238E27FC236}">
                <a16:creationId xmlns:a16="http://schemas.microsoft.com/office/drawing/2014/main" xmlns="" id="{D0E45C9D-382E-4A2B-86BC-FD0F9E55B206}"/>
              </a:ext>
            </a:extLst>
          </p:cNvPr>
          <p:cNvSpPr>
            <a:spLocks noGrp="1"/>
          </p:cNvSpPr>
          <p:nvPr>
            <p:ph type="title"/>
          </p:nvPr>
        </p:nvSpPr>
        <p:spPr/>
        <p:txBody>
          <a:bodyPr>
            <a:normAutofit fontScale="90000"/>
          </a:bodyPr>
          <a:lstStyle/>
          <a:p>
            <a:r>
              <a:rPr lang="es-CL" dirty="0"/>
              <a:t>Los Mayas y el uso del territorio</a:t>
            </a:r>
          </a:p>
        </p:txBody>
      </p:sp>
      <p:pic>
        <p:nvPicPr>
          <p:cNvPr id="5122" name="Picture 2" descr="Tulum y Xel-Ha Todo incluído tour en Cancun">
            <a:extLst>
              <a:ext uri="{FF2B5EF4-FFF2-40B4-BE49-F238E27FC236}">
                <a16:creationId xmlns:a16="http://schemas.microsoft.com/office/drawing/2014/main" xmlns="" id="{1651F649-C55E-4A1B-9ACE-EFC99A9AE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772" y="2643758"/>
            <a:ext cx="4104456" cy="241564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xmlns="" id="{B260A983-6B78-4914-B871-DF3DCCAC3C5D}"/>
              </a:ext>
            </a:extLst>
          </p:cNvPr>
          <p:cNvSpPr txBox="1"/>
          <p:nvPr/>
        </p:nvSpPr>
        <p:spPr>
          <a:xfrm>
            <a:off x="6804248" y="4720847"/>
            <a:ext cx="1440160" cy="338554"/>
          </a:xfrm>
          <a:prstGeom prst="rect">
            <a:avLst/>
          </a:prstGeom>
          <a:noFill/>
        </p:spPr>
        <p:txBody>
          <a:bodyPr wrap="square" rtlCol="0">
            <a:spAutoFit/>
          </a:bodyPr>
          <a:lstStyle/>
          <a:p>
            <a:r>
              <a:rPr lang="es-CL" sz="1600" i="1" dirty="0"/>
              <a:t>Tulum.</a:t>
            </a:r>
          </a:p>
        </p:txBody>
      </p:sp>
    </p:spTree>
    <p:extLst>
      <p:ext uri="{BB962C8B-B14F-4D97-AF65-F5344CB8AC3E}">
        <p14:creationId xmlns:p14="http://schemas.microsoft.com/office/powerpoint/2010/main" val="136503306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4E70841F-B987-42E3-B9E4-E81DD314EFC9}"/>
              </a:ext>
            </a:extLst>
          </p:cNvPr>
          <p:cNvSpPr>
            <a:spLocks noGrp="1"/>
          </p:cNvSpPr>
          <p:nvPr>
            <p:ph idx="1"/>
          </p:nvPr>
        </p:nvSpPr>
        <p:spPr/>
        <p:txBody>
          <a:bodyPr>
            <a:normAutofit/>
          </a:bodyPr>
          <a:lstStyle/>
          <a:p>
            <a:pPr algn="just"/>
            <a:r>
              <a:rPr lang="es-MX" sz="1800" b="0" i="0" u="none" strike="noStrike" baseline="0" dirty="0">
                <a:latin typeface="AspiraNar-Light"/>
              </a:rPr>
              <a:t>En la zona selvática y pantanosa, utilizaron el sistema de </a:t>
            </a:r>
            <a:r>
              <a:rPr lang="es-MX" sz="1800" b="1" i="0" u="none" strike="noStrike" baseline="0" dirty="0">
                <a:latin typeface="AspiraNar-Demi"/>
              </a:rPr>
              <a:t>roza</a:t>
            </a:r>
            <a:r>
              <a:rPr lang="es-MX" sz="1800" b="0" i="0" u="none" strike="noStrike" baseline="0" dirty="0">
                <a:latin typeface="AspiraNar-Demi"/>
              </a:rPr>
              <a:t> </a:t>
            </a:r>
            <a:r>
              <a:rPr lang="es-MX" sz="1800" b="0" i="0" u="none" strike="noStrike" baseline="0" dirty="0">
                <a:latin typeface="AspiraNar-Light"/>
              </a:rPr>
              <a:t>(cortar y quemar), lo que dio origen a una </a:t>
            </a:r>
            <a:r>
              <a:rPr lang="es-MX" sz="1800" b="1" i="0" u="none" strike="noStrike" baseline="0" dirty="0">
                <a:latin typeface="AspiraNar-Light"/>
              </a:rPr>
              <a:t>agricultura </a:t>
            </a:r>
            <a:r>
              <a:rPr lang="es-MX" sz="1800" b="1" i="0" u="none" strike="noStrike" baseline="0" dirty="0">
                <a:latin typeface="AspiraNar-Demi"/>
              </a:rPr>
              <a:t>extensiva</a:t>
            </a:r>
            <a:r>
              <a:rPr lang="es-MX" sz="1800" b="0" i="0" u="none" strike="noStrike" baseline="0" dirty="0">
                <a:latin typeface="AspiraNar-Demi"/>
              </a:rPr>
              <a:t>, </a:t>
            </a:r>
            <a:r>
              <a:rPr lang="es-MX" sz="1800" b="0" i="0" u="none" strike="noStrike" baseline="0" dirty="0">
                <a:latin typeface="AspiraNar-Light"/>
              </a:rPr>
              <a:t>pues necesitaban grandes extensiones de terreno, permitiendo que la tierra descansara, para volver a utilizarla tiempo después. En estos campos de cultivo o </a:t>
            </a:r>
            <a:r>
              <a:rPr lang="es-MX" sz="1800" b="1" i="0" u="none" strike="noStrike" baseline="0" dirty="0">
                <a:latin typeface="AspiraNar-Demi"/>
              </a:rPr>
              <a:t>milpas</a:t>
            </a:r>
            <a:r>
              <a:rPr lang="es-MX" sz="1800" b="0" i="0" u="none" strike="noStrike" baseline="0" dirty="0">
                <a:latin typeface="AspiraNar-Demi"/>
              </a:rPr>
              <a:t> </a:t>
            </a:r>
            <a:r>
              <a:rPr lang="es-MX" sz="1800" b="0" i="0" u="none" strike="noStrike" baseline="0" dirty="0">
                <a:latin typeface="AspiraNar-Light"/>
              </a:rPr>
              <a:t>se desarrollaban </a:t>
            </a:r>
            <a:r>
              <a:rPr lang="es-MX" sz="1800" b="0" i="0" u="none" strike="noStrike" baseline="0" dirty="0" err="1">
                <a:latin typeface="AspiraNar-Light"/>
              </a:rPr>
              <a:t>multicultivos</a:t>
            </a:r>
            <a:r>
              <a:rPr lang="es-MX" sz="1800" b="0" i="0" u="none" strike="noStrike" baseline="0" dirty="0">
                <a:latin typeface="AspiraNar-Light"/>
              </a:rPr>
              <a:t>, como </a:t>
            </a:r>
            <a:r>
              <a:rPr lang="es-MX" sz="1800" b="1" i="0" u="none" strike="noStrike" baseline="0" dirty="0">
                <a:latin typeface="AspiraNar-Light"/>
              </a:rPr>
              <a:t>frijol</a:t>
            </a:r>
            <a:r>
              <a:rPr lang="es-MX" sz="1800" b="0" i="0" u="none" strike="noStrike" baseline="0" dirty="0">
                <a:latin typeface="AspiraNar-Light"/>
              </a:rPr>
              <a:t>, </a:t>
            </a:r>
            <a:r>
              <a:rPr lang="es-MX" sz="1800" b="1" i="0" u="none" strike="noStrike" baseline="0" dirty="0">
                <a:latin typeface="AspiraNar-Light"/>
              </a:rPr>
              <a:t>maíz</a:t>
            </a:r>
            <a:r>
              <a:rPr lang="es-MX" sz="1800" b="0" i="0" u="none" strike="noStrike" baseline="0" dirty="0">
                <a:latin typeface="AspiraNar-Light"/>
              </a:rPr>
              <a:t>, </a:t>
            </a:r>
            <a:r>
              <a:rPr lang="es-MX" sz="1800" b="1" i="0" u="none" strike="noStrike" baseline="0" dirty="0">
                <a:latin typeface="AspiraNar-Light"/>
              </a:rPr>
              <a:t>calabazas</a:t>
            </a:r>
            <a:r>
              <a:rPr lang="es-MX" sz="1800" b="0" i="0" u="none" strike="noStrike" baseline="0" dirty="0">
                <a:latin typeface="AspiraNar-Light"/>
              </a:rPr>
              <a:t> y </a:t>
            </a:r>
            <a:r>
              <a:rPr lang="es-MX" sz="1800" b="1" i="0" u="none" strike="noStrike" baseline="0" dirty="0">
                <a:latin typeface="AspiraNar-Light"/>
              </a:rPr>
              <a:t>ajíes</a:t>
            </a:r>
            <a:r>
              <a:rPr lang="es-MX" sz="1800" b="0" i="0" u="none" strike="noStrike" baseline="0" dirty="0">
                <a:latin typeface="AspiraNar-Light"/>
              </a:rPr>
              <a:t>. </a:t>
            </a:r>
          </a:p>
          <a:p>
            <a:pPr algn="just"/>
            <a:r>
              <a:rPr lang="es-MX" sz="1800" b="0" i="0" u="none" strike="noStrike" baseline="0" dirty="0">
                <a:latin typeface="AspiraNar-Light"/>
              </a:rPr>
              <a:t>En la zona norte, se hizo necesario cultivar en tierras más reducidas </a:t>
            </a:r>
            <a:r>
              <a:rPr lang="es-MX" sz="1800" b="1" i="0" u="none" strike="noStrike" baseline="0" dirty="0">
                <a:latin typeface="AspiraNar-Light"/>
              </a:rPr>
              <a:t>(agricultura </a:t>
            </a:r>
            <a:r>
              <a:rPr lang="es-MX" sz="1800" b="1" i="0" u="none" strike="noStrike" baseline="0" dirty="0">
                <a:latin typeface="AspiraNar-Demi"/>
              </a:rPr>
              <a:t>intensiva</a:t>
            </a:r>
            <a:r>
              <a:rPr lang="es-MX" sz="1800" b="1" i="0" u="none" strike="noStrike" baseline="0" dirty="0">
                <a:latin typeface="AspiraNar-Light"/>
              </a:rPr>
              <a:t>)</a:t>
            </a:r>
            <a:r>
              <a:rPr lang="es-MX" sz="1800" b="0" i="0" u="none" strike="noStrike" baseline="0" dirty="0">
                <a:latin typeface="AspiraNar-Light"/>
              </a:rPr>
              <a:t> y para desarrollarla, aprovecharon pozos naturales </a:t>
            </a:r>
            <a:r>
              <a:rPr lang="es-CL" sz="1800" b="0" i="0" u="none" strike="noStrike" baseline="0" dirty="0">
                <a:latin typeface="AspiraNar-Light"/>
              </a:rPr>
              <a:t>de agua dulce o </a:t>
            </a:r>
            <a:r>
              <a:rPr lang="es-CL" sz="1800" b="1" i="0" u="none" strike="noStrike" baseline="0" dirty="0">
                <a:latin typeface="AspiraNar-Demi"/>
              </a:rPr>
              <a:t>cenotes</a:t>
            </a:r>
            <a:r>
              <a:rPr lang="es-CL" sz="1800" b="0" i="0" u="none" strike="noStrike" baseline="0" dirty="0">
                <a:latin typeface="AspiraNar-Light"/>
              </a:rPr>
              <a:t>.</a:t>
            </a:r>
            <a:endParaRPr lang="es-CL" sz="1800" dirty="0"/>
          </a:p>
          <a:p>
            <a:endParaRPr lang="es-CL" dirty="0"/>
          </a:p>
        </p:txBody>
      </p:sp>
      <p:sp>
        <p:nvSpPr>
          <p:cNvPr id="3" name="Título 2">
            <a:extLst>
              <a:ext uri="{FF2B5EF4-FFF2-40B4-BE49-F238E27FC236}">
                <a16:creationId xmlns:a16="http://schemas.microsoft.com/office/drawing/2014/main" xmlns="" id="{8E70F61B-807B-45B8-B33A-38AD5E77F6C8}"/>
              </a:ext>
            </a:extLst>
          </p:cNvPr>
          <p:cNvSpPr>
            <a:spLocks noGrp="1"/>
          </p:cNvSpPr>
          <p:nvPr>
            <p:ph type="title"/>
          </p:nvPr>
        </p:nvSpPr>
        <p:spPr/>
        <p:txBody>
          <a:bodyPr>
            <a:normAutofit fontScale="90000"/>
          </a:bodyPr>
          <a:lstStyle/>
          <a:p>
            <a:r>
              <a:rPr lang="es-CL" dirty="0"/>
              <a:t>Los Mayas y el uso del territorio</a:t>
            </a:r>
          </a:p>
        </p:txBody>
      </p:sp>
      <p:pic>
        <p:nvPicPr>
          <p:cNvPr id="6146" name="Picture 2" descr="Tikal, la joya maya de Guatemala">
            <a:extLst>
              <a:ext uri="{FF2B5EF4-FFF2-40B4-BE49-F238E27FC236}">
                <a16:creationId xmlns:a16="http://schemas.microsoft.com/office/drawing/2014/main" xmlns="" id="{862D8DC4-4322-4982-A92C-390940D15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719" y="3232002"/>
            <a:ext cx="3490561" cy="191149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xmlns="" id="{1C4FD83A-4357-42E7-ABFD-9699201024E0}"/>
              </a:ext>
            </a:extLst>
          </p:cNvPr>
          <p:cNvSpPr txBox="1"/>
          <p:nvPr/>
        </p:nvSpPr>
        <p:spPr>
          <a:xfrm>
            <a:off x="6372200" y="4655207"/>
            <a:ext cx="1728192" cy="338554"/>
          </a:xfrm>
          <a:prstGeom prst="rect">
            <a:avLst/>
          </a:prstGeom>
          <a:noFill/>
        </p:spPr>
        <p:txBody>
          <a:bodyPr wrap="square" rtlCol="0">
            <a:spAutoFit/>
          </a:bodyPr>
          <a:lstStyle/>
          <a:p>
            <a:r>
              <a:rPr lang="es-CL" sz="1600" i="1" dirty="0"/>
              <a:t>Tikal</a:t>
            </a:r>
          </a:p>
        </p:txBody>
      </p:sp>
    </p:spTree>
    <p:extLst>
      <p:ext uri="{BB962C8B-B14F-4D97-AF65-F5344CB8AC3E}">
        <p14:creationId xmlns:p14="http://schemas.microsoft.com/office/powerpoint/2010/main" val="411546474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2FF3304B-7779-43E2-83DB-6AA4A79E5B06}"/>
              </a:ext>
            </a:extLst>
          </p:cNvPr>
          <p:cNvPicPr>
            <a:picLocks noGrp="1" noChangeAspect="1"/>
          </p:cNvPicPr>
          <p:nvPr>
            <p:ph idx="1"/>
          </p:nvPr>
        </p:nvPicPr>
        <p:blipFill>
          <a:blip r:embed="rId2"/>
          <a:stretch>
            <a:fillRect/>
          </a:stretch>
        </p:blipFill>
        <p:spPr>
          <a:xfrm>
            <a:off x="457200" y="1111250"/>
            <a:ext cx="8229600" cy="3908772"/>
          </a:xfrm>
        </p:spPr>
      </p:pic>
      <p:sp>
        <p:nvSpPr>
          <p:cNvPr id="3" name="Título 2">
            <a:extLst>
              <a:ext uri="{FF2B5EF4-FFF2-40B4-BE49-F238E27FC236}">
                <a16:creationId xmlns:a16="http://schemas.microsoft.com/office/drawing/2014/main" xmlns="" id="{EA842D67-B576-4F45-8CA6-D6A653B3B2BD}"/>
              </a:ext>
            </a:extLst>
          </p:cNvPr>
          <p:cNvSpPr>
            <a:spLocks noGrp="1"/>
          </p:cNvSpPr>
          <p:nvPr>
            <p:ph type="title"/>
          </p:nvPr>
        </p:nvSpPr>
        <p:spPr/>
        <p:txBody>
          <a:bodyPr/>
          <a:lstStyle/>
          <a:p>
            <a:r>
              <a:rPr lang="es-CL" dirty="0"/>
              <a:t>Sistema de tala y roza.</a:t>
            </a:r>
          </a:p>
        </p:txBody>
      </p:sp>
    </p:spTree>
    <p:extLst>
      <p:ext uri="{BB962C8B-B14F-4D97-AF65-F5344CB8AC3E}">
        <p14:creationId xmlns:p14="http://schemas.microsoft.com/office/powerpoint/2010/main" val="400764737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980FBEC8-185B-43CA-B5BA-73F181DEC593}"/>
              </a:ext>
            </a:extLst>
          </p:cNvPr>
          <p:cNvSpPr>
            <a:spLocks noGrp="1"/>
          </p:cNvSpPr>
          <p:nvPr>
            <p:ph type="title"/>
          </p:nvPr>
        </p:nvSpPr>
        <p:spPr/>
        <p:txBody>
          <a:bodyPr>
            <a:normAutofit fontScale="90000"/>
          </a:bodyPr>
          <a:lstStyle/>
          <a:p>
            <a:r>
              <a:rPr lang="es-CL" dirty="0"/>
              <a:t>Importancia del comercio para la civilización maya.</a:t>
            </a:r>
          </a:p>
        </p:txBody>
      </p:sp>
      <p:sp>
        <p:nvSpPr>
          <p:cNvPr id="4" name="Marcador de texto 3">
            <a:extLst>
              <a:ext uri="{FF2B5EF4-FFF2-40B4-BE49-F238E27FC236}">
                <a16:creationId xmlns:a16="http://schemas.microsoft.com/office/drawing/2014/main" xmlns="" id="{0F552F65-CB1B-4287-8B12-A7852899038E}"/>
              </a:ext>
            </a:extLst>
          </p:cNvPr>
          <p:cNvSpPr>
            <a:spLocks noGrp="1"/>
          </p:cNvSpPr>
          <p:nvPr>
            <p:ph type="body" idx="1"/>
          </p:nvPr>
        </p:nvSpPr>
        <p:spPr/>
        <p:txBody>
          <a:bodyPr>
            <a:normAutofit/>
          </a:bodyPr>
          <a:lstStyle/>
          <a:p>
            <a:r>
              <a:rPr lang="es-CL" sz="1800" dirty="0"/>
              <a:t>Productos de la zona maya </a:t>
            </a:r>
          </a:p>
        </p:txBody>
      </p:sp>
      <p:sp>
        <p:nvSpPr>
          <p:cNvPr id="5" name="Marcador de contenido 4">
            <a:extLst>
              <a:ext uri="{FF2B5EF4-FFF2-40B4-BE49-F238E27FC236}">
                <a16:creationId xmlns:a16="http://schemas.microsoft.com/office/drawing/2014/main" xmlns="" id="{2303F250-6A43-40E5-B152-9E77EEB06947}"/>
              </a:ext>
            </a:extLst>
          </p:cNvPr>
          <p:cNvSpPr>
            <a:spLocks noGrp="1"/>
          </p:cNvSpPr>
          <p:nvPr>
            <p:ph sz="quarter" idx="2"/>
          </p:nvPr>
        </p:nvSpPr>
        <p:spPr/>
        <p:txBody>
          <a:bodyPr>
            <a:normAutofit lnSpcReduction="10000"/>
          </a:bodyPr>
          <a:lstStyle/>
          <a:p>
            <a:pPr algn="just"/>
            <a:r>
              <a:rPr lang="es-MX" sz="1800" b="0" i="0" u="none" strike="noStrike" baseline="0" dirty="0">
                <a:latin typeface="AspiraNar-Light"/>
              </a:rPr>
              <a:t>Desde los inicios de la civilización maya, hubo un dinámico </a:t>
            </a:r>
            <a:r>
              <a:rPr lang="es-CL" sz="1800" b="0" i="0" u="none" strike="noStrike" baseline="0" dirty="0">
                <a:latin typeface="AspiraNar-Demi"/>
              </a:rPr>
              <a:t>intercambio comercial, </a:t>
            </a:r>
            <a:r>
              <a:rPr lang="es-CL" sz="1800" b="0" i="0" u="none" strike="noStrike" baseline="0" dirty="0">
                <a:latin typeface="AspiraNar-Light"/>
              </a:rPr>
              <a:t>actividad regulada por </a:t>
            </a:r>
            <a:r>
              <a:rPr lang="es-MX" sz="1800" b="0" i="0" u="none" strike="noStrike" baseline="0" dirty="0">
                <a:latin typeface="AspiraNar-Light"/>
              </a:rPr>
              <a:t>normas que emanaban de las autoridades políticas. </a:t>
            </a:r>
          </a:p>
          <a:p>
            <a:pPr algn="just"/>
            <a:r>
              <a:rPr lang="es-MX" sz="1800" b="0" i="0" u="none" strike="noStrike" baseline="0" dirty="0">
                <a:latin typeface="AspiraNar-Light"/>
              </a:rPr>
              <a:t>Los productos provenientes de los diversos ecosistemas se almacenaban en puntos estratégicos para luego ser redistribuidos en forma de artículos manufacturados y </a:t>
            </a:r>
            <a:r>
              <a:rPr lang="es-CL" sz="1800" b="0" i="0" u="none" strike="noStrike" baseline="0" dirty="0">
                <a:latin typeface="AspiraNar-Light"/>
              </a:rPr>
              <a:t>artesanales.</a:t>
            </a:r>
            <a:endParaRPr lang="es-CL" dirty="0"/>
          </a:p>
        </p:txBody>
      </p:sp>
      <p:pic>
        <p:nvPicPr>
          <p:cNvPr id="9" name="Marcador de contenido 8">
            <a:extLst>
              <a:ext uri="{FF2B5EF4-FFF2-40B4-BE49-F238E27FC236}">
                <a16:creationId xmlns:a16="http://schemas.microsoft.com/office/drawing/2014/main" xmlns="" id="{C35BB62A-A7B5-47A7-AEAD-500BADECD161}"/>
              </a:ext>
            </a:extLst>
          </p:cNvPr>
          <p:cNvPicPr>
            <a:picLocks noGrp="1" noChangeAspect="1"/>
          </p:cNvPicPr>
          <p:nvPr>
            <p:ph sz="quarter" idx="4"/>
          </p:nvPr>
        </p:nvPicPr>
        <p:blipFill>
          <a:blip r:embed="rId2"/>
          <a:stretch>
            <a:fillRect/>
          </a:stretch>
        </p:blipFill>
        <p:spPr>
          <a:xfrm>
            <a:off x="4645025" y="801806"/>
            <a:ext cx="4041775" cy="3827343"/>
          </a:xfrm>
        </p:spPr>
      </p:pic>
      <p:sp>
        <p:nvSpPr>
          <p:cNvPr id="10" name="Flecha: a la derecha 9">
            <a:extLst>
              <a:ext uri="{FF2B5EF4-FFF2-40B4-BE49-F238E27FC236}">
                <a16:creationId xmlns:a16="http://schemas.microsoft.com/office/drawing/2014/main" xmlns="" id="{B4B856E5-7C3D-48D0-949C-EC6653627446}"/>
              </a:ext>
            </a:extLst>
          </p:cNvPr>
          <p:cNvSpPr/>
          <p:nvPr/>
        </p:nvSpPr>
        <p:spPr>
          <a:xfrm>
            <a:off x="3745719" y="4235388"/>
            <a:ext cx="504056"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7691518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177126E-1C6A-4D89-AF45-677076AE3598}"/>
              </a:ext>
            </a:extLst>
          </p:cNvPr>
          <p:cNvSpPr>
            <a:spLocks noGrp="1"/>
          </p:cNvSpPr>
          <p:nvPr>
            <p:ph type="title"/>
          </p:nvPr>
        </p:nvSpPr>
        <p:spPr/>
        <p:txBody>
          <a:bodyPr/>
          <a:lstStyle/>
          <a:p>
            <a:r>
              <a:rPr lang="es-CL" dirty="0"/>
              <a:t>Sociedad Maya</a:t>
            </a:r>
          </a:p>
        </p:txBody>
      </p:sp>
      <p:sp>
        <p:nvSpPr>
          <p:cNvPr id="5" name="Marcador de contenido 4">
            <a:extLst>
              <a:ext uri="{FF2B5EF4-FFF2-40B4-BE49-F238E27FC236}">
                <a16:creationId xmlns:a16="http://schemas.microsoft.com/office/drawing/2014/main" xmlns="" id="{C85EF635-7AFA-480F-83D5-9277654AE35E}"/>
              </a:ext>
            </a:extLst>
          </p:cNvPr>
          <p:cNvSpPr>
            <a:spLocks noGrp="1"/>
          </p:cNvSpPr>
          <p:nvPr>
            <p:ph sz="quarter" idx="2"/>
          </p:nvPr>
        </p:nvSpPr>
        <p:spPr>
          <a:xfrm>
            <a:off x="457200" y="1083222"/>
            <a:ext cx="4040188" cy="3545928"/>
          </a:xfrm>
        </p:spPr>
        <p:txBody>
          <a:bodyPr>
            <a:normAutofit fontScale="92500" lnSpcReduction="10000"/>
          </a:bodyPr>
          <a:lstStyle/>
          <a:p>
            <a:pPr algn="just"/>
            <a:r>
              <a:rPr lang="es-MX" sz="1800" b="0" i="0" u="none" strike="noStrike" baseline="0" dirty="0">
                <a:latin typeface="AspiraNar-Regular"/>
              </a:rPr>
              <a:t>La sociedad maya estaba altamente </a:t>
            </a:r>
            <a:r>
              <a:rPr lang="es-MX" sz="1800" b="1" i="0" u="none" strike="noStrike" baseline="0" dirty="0">
                <a:latin typeface="AspiraNar-Regular"/>
              </a:rPr>
              <a:t>estratificada</a:t>
            </a:r>
            <a:r>
              <a:rPr lang="es-MX" sz="1800" b="0" i="0" u="none" strike="noStrike" baseline="0" dirty="0">
                <a:latin typeface="AspiraNar-Regular"/>
              </a:rPr>
              <a:t> y se estructuraba sobre la base de diferentes </a:t>
            </a:r>
            <a:r>
              <a:rPr lang="es-CL" sz="1800" b="0" i="0" u="none" strike="noStrike" baseline="0" dirty="0">
                <a:latin typeface="AspiraNar-Regular"/>
              </a:rPr>
              <a:t>clanes o grupos de parentesco, cuyos miembros </a:t>
            </a:r>
            <a:r>
              <a:rPr lang="es-MX" sz="1800" b="0" i="0" u="none" strike="noStrike" baseline="0" dirty="0">
                <a:latin typeface="AspiraNar-Regular"/>
              </a:rPr>
              <a:t>se identificaban con una línea de antepasados en común, la que podía ser real o mítica. Esto definía los privilegios y el acceso al poder político, militar y religioso de las personas.</a:t>
            </a:r>
          </a:p>
          <a:p>
            <a:pPr algn="just"/>
            <a:r>
              <a:rPr lang="es-MX" sz="1800" b="0" i="0" u="none" strike="noStrike" baseline="0" dirty="0">
                <a:latin typeface="AspiraNar-Regular"/>
              </a:rPr>
              <a:t>Esta sociedad era bastante </a:t>
            </a:r>
            <a:r>
              <a:rPr lang="es-MX" sz="1800" b="1" i="0" u="none" strike="noStrike" baseline="0" dirty="0">
                <a:latin typeface="AspiraNar-Regular"/>
              </a:rPr>
              <a:t>rígida</a:t>
            </a:r>
            <a:r>
              <a:rPr lang="es-MX" sz="1800" b="0" i="0" u="none" strike="noStrike" baseline="0" dirty="0">
                <a:latin typeface="AspiraNar-Regular"/>
              </a:rPr>
              <a:t>, pues casi no existía la movilidad social, es decir, la posibilidad de que una persona cambiara de grupo social para mejorar sus condiciones de vida.</a:t>
            </a:r>
            <a:endParaRPr lang="es-CL" dirty="0"/>
          </a:p>
        </p:txBody>
      </p:sp>
      <p:pic>
        <p:nvPicPr>
          <p:cNvPr id="9" name="Picture 2" descr="Guerra Maya | Etnias">
            <a:extLst>
              <a:ext uri="{FF2B5EF4-FFF2-40B4-BE49-F238E27FC236}">
                <a16:creationId xmlns:a16="http://schemas.microsoft.com/office/drawing/2014/main" xmlns="" id="{117013A6-E98B-457F-8544-19A8203BC84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45025" y="1740608"/>
            <a:ext cx="4041775" cy="164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54933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FB59B924-416E-42F3-A948-B7797EF0B084}"/>
              </a:ext>
            </a:extLst>
          </p:cNvPr>
          <p:cNvSpPr>
            <a:spLocks noGrp="1"/>
          </p:cNvSpPr>
          <p:nvPr>
            <p:ph type="title"/>
          </p:nvPr>
        </p:nvSpPr>
        <p:spPr>
          <a:xfrm>
            <a:off x="395536" y="1995686"/>
            <a:ext cx="3178696" cy="857250"/>
          </a:xfrm>
        </p:spPr>
        <p:txBody>
          <a:bodyPr>
            <a:normAutofit/>
          </a:bodyPr>
          <a:lstStyle/>
          <a:p>
            <a:r>
              <a:rPr lang="es-CL" sz="3200" dirty="0"/>
              <a:t>Sociedad Maya</a:t>
            </a:r>
            <a:endParaRPr lang="en-US" sz="3200" dirty="0"/>
          </a:p>
        </p:txBody>
      </p:sp>
      <p:pic>
        <p:nvPicPr>
          <p:cNvPr id="13" name="Marcador de contenido 12" descr="Diagrama, Escala de tiempo&#10;&#10;Descripción generada automáticamente">
            <a:extLst>
              <a:ext uri="{FF2B5EF4-FFF2-40B4-BE49-F238E27FC236}">
                <a16:creationId xmlns:a16="http://schemas.microsoft.com/office/drawing/2014/main" xmlns="" id="{749C1640-0198-4811-9FB4-03289BDEFEBE}"/>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3797284" y="0"/>
            <a:ext cx="5339896" cy="5143500"/>
          </a:xfrm>
        </p:spPr>
      </p:pic>
    </p:spTree>
    <p:extLst>
      <p:ext uri="{BB962C8B-B14F-4D97-AF65-F5344CB8AC3E}">
        <p14:creationId xmlns:p14="http://schemas.microsoft.com/office/powerpoint/2010/main" val="360643021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DD4615B-8F4E-49F7-996C-3572DF4FE6A0}"/>
              </a:ext>
            </a:extLst>
          </p:cNvPr>
          <p:cNvSpPr>
            <a:spLocks noGrp="1"/>
          </p:cNvSpPr>
          <p:nvPr>
            <p:ph type="title"/>
          </p:nvPr>
        </p:nvSpPr>
        <p:spPr/>
        <p:txBody>
          <a:bodyPr>
            <a:noAutofit/>
          </a:bodyPr>
          <a:lstStyle/>
          <a:p>
            <a:r>
              <a:rPr lang="es-CL" sz="3200" dirty="0"/>
              <a:t>Causas de la crisis de las ciudades mayas.</a:t>
            </a:r>
          </a:p>
        </p:txBody>
      </p:sp>
      <p:sp>
        <p:nvSpPr>
          <p:cNvPr id="4" name="Marcador de texto 3">
            <a:extLst>
              <a:ext uri="{FF2B5EF4-FFF2-40B4-BE49-F238E27FC236}">
                <a16:creationId xmlns:a16="http://schemas.microsoft.com/office/drawing/2014/main" xmlns="" id="{EB0CBDE0-74E9-4E0D-A0EA-DC1C4830C844}"/>
              </a:ext>
            </a:extLst>
          </p:cNvPr>
          <p:cNvSpPr>
            <a:spLocks noGrp="1"/>
          </p:cNvSpPr>
          <p:nvPr>
            <p:ph type="body" sz="half" idx="3"/>
          </p:nvPr>
        </p:nvSpPr>
        <p:spPr/>
        <p:txBody>
          <a:bodyPr/>
          <a:lstStyle/>
          <a:p>
            <a:r>
              <a:rPr lang="es-CL" dirty="0" err="1"/>
              <a:t>Chac</a:t>
            </a:r>
            <a:r>
              <a:rPr lang="es-CL" dirty="0"/>
              <a:t> </a:t>
            </a:r>
            <a:r>
              <a:rPr lang="es-CL" dirty="0" err="1"/>
              <a:t>Mool</a:t>
            </a:r>
            <a:r>
              <a:rPr lang="es-CL" dirty="0"/>
              <a:t>.</a:t>
            </a:r>
          </a:p>
        </p:txBody>
      </p:sp>
      <p:sp>
        <p:nvSpPr>
          <p:cNvPr id="5" name="Marcador de contenido 4">
            <a:extLst>
              <a:ext uri="{FF2B5EF4-FFF2-40B4-BE49-F238E27FC236}">
                <a16:creationId xmlns:a16="http://schemas.microsoft.com/office/drawing/2014/main" xmlns="" id="{1AFB7B65-6431-4AEC-8CD8-1196EBBEDEE3}"/>
              </a:ext>
            </a:extLst>
          </p:cNvPr>
          <p:cNvSpPr>
            <a:spLocks noGrp="1"/>
          </p:cNvSpPr>
          <p:nvPr>
            <p:ph sz="quarter" idx="2"/>
          </p:nvPr>
        </p:nvSpPr>
        <p:spPr>
          <a:xfrm>
            <a:off x="457200" y="1083222"/>
            <a:ext cx="4040188" cy="3545928"/>
          </a:xfrm>
        </p:spPr>
        <p:txBody>
          <a:bodyPr>
            <a:normAutofit lnSpcReduction="10000"/>
          </a:bodyPr>
          <a:lstStyle/>
          <a:p>
            <a:pPr algn="just"/>
            <a:r>
              <a:rPr lang="es-MX" sz="1800" b="0" i="0" u="none" strike="noStrike" baseline="0" dirty="0">
                <a:latin typeface="AspiraNar-Light"/>
              </a:rPr>
              <a:t>Las ciudades mayas tuvieron ciclos de </a:t>
            </a:r>
            <a:r>
              <a:rPr lang="es-MX" sz="1800" b="0" i="0" u="none" strike="noStrike" baseline="0" dirty="0">
                <a:latin typeface="AspiraNar-Demi"/>
              </a:rPr>
              <a:t>auge </a:t>
            </a:r>
            <a:r>
              <a:rPr lang="es-MX" sz="1800" b="0" i="0" u="none" strike="noStrike" baseline="0" dirty="0">
                <a:latin typeface="AspiraNar-Light"/>
              </a:rPr>
              <a:t>y </a:t>
            </a:r>
            <a:r>
              <a:rPr lang="es-MX" sz="1800" b="0" i="0" u="none" strike="noStrike" baseline="0" dirty="0">
                <a:latin typeface="AspiraNar-Demi"/>
              </a:rPr>
              <a:t>decadencia</a:t>
            </a:r>
            <a:r>
              <a:rPr lang="es-MX" sz="1800" b="0" i="0" u="none" strike="noStrike" baseline="0" dirty="0">
                <a:latin typeface="AspiraNar-Light"/>
              </a:rPr>
              <a:t>, después de lo cual muchas de ellas fueron </a:t>
            </a:r>
            <a:r>
              <a:rPr lang="es-CL" sz="1800" b="0" i="0" u="none" strike="noStrike" baseline="0" dirty="0">
                <a:latin typeface="AspiraNar-Light"/>
              </a:rPr>
              <a:t>abandonadas.</a:t>
            </a:r>
          </a:p>
          <a:p>
            <a:pPr algn="just"/>
            <a:r>
              <a:rPr lang="es-CL" sz="1800" b="0" i="0" u="none" strike="noStrike" baseline="0" dirty="0">
                <a:latin typeface="AspiraNar-Light"/>
              </a:rPr>
              <a:t>Las causas de estas </a:t>
            </a:r>
            <a:r>
              <a:rPr lang="es-MX" sz="1800" b="0" i="0" u="none" strike="noStrike" baseline="0" dirty="0">
                <a:latin typeface="AspiraNar-Light"/>
              </a:rPr>
              <a:t>crisis han sido uno de los grandes enigmas de la historia. Esto se debe </a:t>
            </a:r>
            <a:r>
              <a:rPr lang="es-CL" sz="1800" b="0" i="0" u="none" strike="noStrike" baseline="0" dirty="0">
                <a:latin typeface="AspiraNar-Light"/>
              </a:rPr>
              <a:t>fundamentalmente a la escasez de </a:t>
            </a:r>
            <a:r>
              <a:rPr lang="es-MX" sz="1800" b="0" i="0" u="none" strike="noStrike" baseline="0" dirty="0">
                <a:latin typeface="AspiraNar-Light"/>
              </a:rPr>
              <a:t>fuentes y a la difícil interpretación de las que existen: solo en la década de 1980 se logró descifrar el </a:t>
            </a:r>
            <a:r>
              <a:rPr lang="es-CL" sz="1800" b="0" i="0" u="none" strike="noStrike" baseline="0" dirty="0">
                <a:latin typeface="AspiraNar-Light"/>
              </a:rPr>
              <a:t>complejo sistema de escritura de </a:t>
            </a:r>
            <a:r>
              <a:rPr lang="es-MX" sz="1800" b="0" i="0" u="none" strike="noStrike" baseline="0" dirty="0">
                <a:latin typeface="AspiraNar-Light"/>
              </a:rPr>
              <a:t>esta civilización. </a:t>
            </a:r>
          </a:p>
        </p:txBody>
      </p:sp>
      <p:pic>
        <p:nvPicPr>
          <p:cNvPr id="7170" name="Picture 2" descr="Las estatuas misteriosas Chac Mool de la antigua México">
            <a:extLst>
              <a:ext uri="{FF2B5EF4-FFF2-40B4-BE49-F238E27FC236}">
                <a16:creationId xmlns:a16="http://schemas.microsoft.com/office/drawing/2014/main" xmlns="" id="{5B7F0401-00B7-4AA4-BA48-B2CDB0D18166}"/>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1182677"/>
            <a:ext cx="4041775" cy="275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9519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dirty="0"/>
              <a:t>Preguntas de cierre – Mayas</a:t>
            </a:r>
          </a:p>
        </p:txBody>
      </p:sp>
      <p:sp>
        <p:nvSpPr>
          <p:cNvPr id="4" name="Marcador de texto 3">
            <a:extLst>
              <a:ext uri="{FF2B5EF4-FFF2-40B4-BE49-F238E27FC236}">
                <a16:creationId xmlns:a16="http://schemas.microsoft.com/office/drawing/2014/main" xmlns="" id="{AF08DBE4-AAF5-4A4E-B943-84E267B08B98}"/>
              </a:ext>
            </a:extLst>
          </p:cNvPr>
          <p:cNvSpPr>
            <a:spLocks noGrp="1"/>
          </p:cNvSpPr>
          <p:nvPr>
            <p:ph type="body" idx="1"/>
          </p:nvPr>
        </p:nvSpPr>
        <p:spPr/>
        <p:txBody>
          <a:bodyPr/>
          <a:lstStyle/>
          <a:p>
            <a:r>
              <a:rPr lang="es-CL" dirty="0"/>
              <a:t>Respuesta correcta: A</a:t>
            </a:r>
          </a:p>
        </p:txBody>
      </p:sp>
      <p:sp>
        <p:nvSpPr>
          <p:cNvPr id="6" name="Marcador de texto 5">
            <a:extLst>
              <a:ext uri="{FF2B5EF4-FFF2-40B4-BE49-F238E27FC236}">
                <a16:creationId xmlns:a16="http://schemas.microsoft.com/office/drawing/2014/main" xmlns="" id="{DDB61C13-17DE-452B-87A1-F01C6E600A90}"/>
              </a:ext>
            </a:extLst>
          </p:cNvPr>
          <p:cNvSpPr>
            <a:spLocks noGrp="1"/>
          </p:cNvSpPr>
          <p:nvPr>
            <p:ph type="body" sz="half" idx="3"/>
          </p:nvPr>
        </p:nvSpPr>
        <p:spPr/>
        <p:txBody>
          <a:bodyPr/>
          <a:lstStyle/>
          <a:p>
            <a:r>
              <a:rPr lang="es-CL" dirty="0"/>
              <a:t>Respuesta correcta: C</a:t>
            </a:r>
          </a:p>
        </p:txBody>
      </p:sp>
      <p:sp>
        <p:nvSpPr>
          <p:cNvPr id="5" name="Marcador de contenido 4">
            <a:extLst>
              <a:ext uri="{FF2B5EF4-FFF2-40B4-BE49-F238E27FC236}">
                <a16:creationId xmlns:a16="http://schemas.microsoft.com/office/drawing/2014/main" xmlns="" id="{BF0BEDE2-9848-4429-8950-144ADA056427}"/>
              </a:ext>
            </a:extLst>
          </p:cNvPr>
          <p:cNvSpPr>
            <a:spLocks noGrp="1"/>
          </p:cNvSpPr>
          <p:nvPr>
            <p:ph sz="quarter" idx="2"/>
          </p:nvPr>
        </p:nvSpPr>
        <p:spPr/>
        <p:txBody>
          <a:bodyPr>
            <a:noAutofit/>
          </a:bodyPr>
          <a:lstStyle/>
          <a:p>
            <a:pPr marL="0" lvl="0" indent="0" algn="just">
              <a:lnSpc>
                <a:spcPct val="115000"/>
              </a:lnSpc>
              <a:buNone/>
            </a:pPr>
            <a:r>
              <a:rPr lang="es-CL" sz="1800" dirty="0">
                <a:effectLst/>
                <a:latin typeface="Arial" panose="020B0604020202020204" pitchFamily="34" charset="0"/>
                <a:ea typeface="Calibri" panose="020F0502020204030204" pitchFamily="34" charset="0"/>
                <a:cs typeface="Times New Roman" panose="02020603050405020304" pitchFamily="18" charset="0"/>
              </a:rPr>
              <a:t>Las principales civilizacione</a:t>
            </a:r>
            <a:r>
              <a:rPr lang="es-CL" sz="1800" dirty="0">
                <a:latin typeface="Arial" panose="020B0604020202020204" pitchFamily="34" charset="0"/>
                <a:ea typeface="Calibri" panose="020F0502020204030204" pitchFamily="34" charset="0"/>
                <a:cs typeface="Times New Roman" panose="02020603050405020304" pitchFamily="18" charset="0"/>
              </a:rPr>
              <a:t>s precolombinas en América fueron:</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Aztecas, mayas e Incas.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Aztecas e Incas.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Mapuches, Diaguitas y </a:t>
            </a:r>
            <a:r>
              <a:rPr lang="es-CL" sz="1800" dirty="0" err="1">
                <a:effectLst/>
                <a:latin typeface="Arial" panose="020B0604020202020204" pitchFamily="34" charset="0"/>
                <a:ea typeface="Calibri" panose="020F0502020204030204" pitchFamily="34" charset="0"/>
                <a:cs typeface="Times New Roman" panose="02020603050405020304" pitchFamily="18" charset="0"/>
              </a:rPr>
              <a:t>Onas</a:t>
            </a:r>
            <a:r>
              <a:rPr lang="es-CL" sz="1800" dirty="0">
                <a:effectLst/>
                <a:latin typeface="Arial" panose="020B0604020202020204" pitchFamily="34" charset="0"/>
                <a:ea typeface="Calibri" panose="020F0502020204030204" pitchFamily="34" charset="0"/>
                <a:cs typeface="Times New Roman" panose="02020603050405020304" pitchFamily="18" charset="0"/>
              </a:rPr>
              <a:t>.</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1000"/>
              </a:spcAft>
              <a:buFont typeface="+mj-lt"/>
              <a:buAutoNum type="alphaLcParenR"/>
            </a:pPr>
            <a:r>
              <a:rPr lang="es-CL" sz="1800" dirty="0">
                <a:latin typeface="Arial" panose="020B0604020202020204" pitchFamily="34" charset="0"/>
                <a:ea typeface="Calibri" panose="020F0502020204030204" pitchFamily="34" charset="0"/>
                <a:cs typeface="Times New Roman" panose="02020603050405020304" pitchFamily="18" charset="0"/>
              </a:rPr>
              <a:t>Egipcios, griegos y romanos.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Marcador de contenido 6">
            <a:extLst>
              <a:ext uri="{FF2B5EF4-FFF2-40B4-BE49-F238E27FC236}">
                <a16:creationId xmlns:a16="http://schemas.microsoft.com/office/drawing/2014/main" xmlns="" id="{9F45F8FF-8D49-4330-9151-15FEFB3CF21B}"/>
              </a:ext>
            </a:extLst>
          </p:cNvPr>
          <p:cNvSpPr>
            <a:spLocks noGrp="1"/>
          </p:cNvSpPr>
          <p:nvPr>
            <p:ph sz="quarter" idx="4"/>
          </p:nvPr>
        </p:nvSpPr>
        <p:spPr/>
        <p:txBody>
          <a:bodyPr>
            <a:normAutofit/>
          </a:bodyPr>
          <a:lstStyle/>
          <a:p>
            <a:pPr marL="0" lvl="0" indent="0">
              <a:lnSpc>
                <a:spcPct val="115000"/>
              </a:lnSpc>
              <a:buNone/>
            </a:pPr>
            <a:r>
              <a:rPr lang="es-CL" sz="1800" dirty="0">
                <a:effectLst/>
                <a:latin typeface="Arial" panose="020B0604020202020204" pitchFamily="34" charset="0"/>
                <a:ea typeface="Calibri" panose="020F0502020204030204" pitchFamily="34" charset="0"/>
                <a:cs typeface="Times New Roman" panose="02020603050405020304" pitchFamily="18" charset="0"/>
              </a:rPr>
              <a:t>La forma de cultivo que tenía la civilización maya era: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err="1">
                <a:effectLst/>
                <a:latin typeface="Arial" panose="020B0604020202020204" pitchFamily="34" charset="0"/>
                <a:ea typeface="Calibri" panose="020F0502020204030204" pitchFamily="34" charset="0"/>
                <a:cs typeface="Times New Roman" panose="02020603050405020304" pitchFamily="18" charset="0"/>
              </a:rPr>
              <a:t>Chinanpas</a:t>
            </a:r>
            <a:r>
              <a:rPr lang="es-CL" sz="1800" dirty="0">
                <a:effectLst/>
                <a:latin typeface="Arial" panose="020B0604020202020204" pitchFamily="34" charset="0"/>
                <a:ea typeface="Calibri" panose="020F0502020204030204" pitchFamily="34" charset="0"/>
                <a:cs typeface="Times New Roman" panose="02020603050405020304" pitchFamily="18" charset="0"/>
              </a:rPr>
              <a:t>.</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Terrazas de Cultivo.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Sistema de Tala y Roza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Riego por goteo.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spTree>
    <p:extLst>
      <p:ext uri="{BB962C8B-B14F-4D97-AF65-F5344CB8AC3E}">
        <p14:creationId xmlns:p14="http://schemas.microsoft.com/office/powerpoint/2010/main" val="3401090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A2E420-FA9F-4AC9-B3CF-0E78365B57D8}"/>
              </a:ext>
            </a:extLst>
          </p:cNvPr>
          <p:cNvSpPr>
            <a:spLocks noGrp="1"/>
          </p:cNvSpPr>
          <p:nvPr>
            <p:ph type="title"/>
          </p:nvPr>
        </p:nvSpPr>
        <p:spPr/>
        <p:txBody>
          <a:bodyPr/>
          <a:lstStyle/>
          <a:p>
            <a:r>
              <a:rPr lang="es-CL" dirty="0"/>
              <a:t>Preguntas de cierre.</a:t>
            </a:r>
          </a:p>
        </p:txBody>
      </p:sp>
      <p:sp>
        <p:nvSpPr>
          <p:cNvPr id="3" name="Marcador de texto 2">
            <a:extLst>
              <a:ext uri="{FF2B5EF4-FFF2-40B4-BE49-F238E27FC236}">
                <a16:creationId xmlns:a16="http://schemas.microsoft.com/office/drawing/2014/main" xmlns="" id="{176B7B72-6A03-4950-A75E-6EEAE20B4219}"/>
              </a:ext>
            </a:extLst>
          </p:cNvPr>
          <p:cNvSpPr>
            <a:spLocks noGrp="1"/>
          </p:cNvSpPr>
          <p:nvPr>
            <p:ph type="body" idx="1"/>
          </p:nvPr>
        </p:nvSpPr>
        <p:spPr/>
        <p:txBody>
          <a:bodyPr/>
          <a:lstStyle/>
          <a:p>
            <a:r>
              <a:rPr lang="es-CL" dirty="0"/>
              <a:t>Respuesta correcta: B </a:t>
            </a:r>
          </a:p>
        </p:txBody>
      </p:sp>
      <p:sp>
        <p:nvSpPr>
          <p:cNvPr id="4" name="Marcador de texto 3">
            <a:extLst>
              <a:ext uri="{FF2B5EF4-FFF2-40B4-BE49-F238E27FC236}">
                <a16:creationId xmlns:a16="http://schemas.microsoft.com/office/drawing/2014/main" xmlns="" id="{19882B2C-8BCE-47F2-AD4B-934BE391E2C4}"/>
              </a:ext>
            </a:extLst>
          </p:cNvPr>
          <p:cNvSpPr>
            <a:spLocks noGrp="1"/>
          </p:cNvSpPr>
          <p:nvPr>
            <p:ph type="body" sz="half" idx="3"/>
          </p:nvPr>
        </p:nvSpPr>
        <p:spPr/>
        <p:txBody>
          <a:bodyPr/>
          <a:lstStyle/>
          <a:p>
            <a:endParaRPr lang="es-CL"/>
          </a:p>
        </p:txBody>
      </p:sp>
      <p:sp>
        <p:nvSpPr>
          <p:cNvPr id="5" name="Marcador de contenido 4">
            <a:extLst>
              <a:ext uri="{FF2B5EF4-FFF2-40B4-BE49-F238E27FC236}">
                <a16:creationId xmlns:a16="http://schemas.microsoft.com/office/drawing/2014/main" xmlns="" id="{5A22548D-7BB5-410D-8291-7D8162670150}"/>
              </a:ext>
            </a:extLst>
          </p:cNvPr>
          <p:cNvSpPr>
            <a:spLocks noGrp="1"/>
          </p:cNvSpPr>
          <p:nvPr>
            <p:ph sz="quarter" idx="2"/>
          </p:nvPr>
        </p:nvSpPr>
        <p:spPr/>
        <p:txBody>
          <a:bodyPr>
            <a:normAutofit/>
          </a:bodyPr>
          <a:lstStyle/>
          <a:p>
            <a:pPr marL="0" lvl="0" indent="0">
              <a:lnSpc>
                <a:spcPct val="115000"/>
              </a:lnSpc>
              <a:buNone/>
            </a:pPr>
            <a:r>
              <a:rPr lang="es-CL" sz="1800" dirty="0">
                <a:effectLst/>
                <a:latin typeface="Arial" panose="020B0604020202020204" pitchFamily="34" charset="0"/>
                <a:ea typeface="Calibri" panose="020F0502020204030204" pitchFamily="34" charset="0"/>
                <a:cs typeface="Times New Roman" panose="02020603050405020304" pitchFamily="18" charset="0"/>
              </a:rPr>
              <a:t>La forma de organización que tenía la civilización Maya era: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latin typeface="Arial" panose="020B0604020202020204" pitchFamily="34" charset="0"/>
                <a:ea typeface="Calibri" panose="020F0502020204030204" pitchFamily="34" charset="0"/>
                <a:cs typeface="Times New Roman" panose="02020603050405020304" pitchFamily="18" charset="0"/>
              </a:rPr>
              <a:t>Un imperio centralizado.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Ciudades – Estado.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latin typeface="Arial" panose="020B0604020202020204" pitchFamily="34" charset="0"/>
                <a:ea typeface="Calibri" panose="020F0502020204030204" pitchFamily="34" charset="0"/>
                <a:cs typeface="Times New Roman" panose="02020603050405020304" pitchFamily="18" charset="0"/>
              </a:rPr>
              <a:t>Sistema Feudal.</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Una república.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Marcador de contenido 5">
            <a:extLst>
              <a:ext uri="{FF2B5EF4-FFF2-40B4-BE49-F238E27FC236}">
                <a16:creationId xmlns:a16="http://schemas.microsoft.com/office/drawing/2014/main" xmlns="" id="{6C6B905A-B82C-44A2-B6F3-3ED128F346BD}"/>
              </a:ext>
            </a:extLst>
          </p:cNvPr>
          <p:cNvSpPr>
            <a:spLocks noGrp="1"/>
          </p:cNvSpPr>
          <p:nvPr>
            <p:ph sz="quarter" idx="4"/>
          </p:nvPr>
        </p:nvSpPr>
        <p:spPr/>
        <p:txBody>
          <a:bodyPr/>
          <a:lstStyle/>
          <a:p>
            <a:pPr marL="109728" indent="0" algn="ctr">
              <a:buNone/>
            </a:pPr>
            <a:r>
              <a:rPr lang="es-CL" sz="1800" b="1" u="sng" dirty="0">
                <a:effectLst/>
                <a:latin typeface="Arial" panose="020B0604020202020204" pitchFamily="34" charset="0"/>
                <a:ea typeface="Calibri" panose="020F0502020204030204" pitchFamily="34" charset="0"/>
                <a:cs typeface="Times New Roman" panose="02020603050405020304" pitchFamily="18" charset="0"/>
              </a:rPr>
              <a:t>PREGUNTAS ABIERTAS:</a:t>
            </a:r>
          </a:p>
          <a:p>
            <a:pPr algn="just"/>
            <a:r>
              <a:rPr lang="es-CL" sz="1800" dirty="0">
                <a:effectLst/>
                <a:latin typeface="Arial" panose="020B0604020202020204" pitchFamily="34" charset="0"/>
                <a:ea typeface="Calibri" panose="020F0502020204030204" pitchFamily="34" charset="0"/>
                <a:cs typeface="Times New Roman" panose="02020603050405020304" pitchFamily="18" charset="0"/>
              </a:rPr>
              <a:t>¿Qué aprendimos hoy?</a:t>
            </a:r>
          </a:p>
          <a:p>
            <a:pPr algn="just"/>
            <a:endParaRPr lang="es-CL" sz="1800" dirty="0">
              <a:latin typeface="Arial" panose="020B0604020202020204" pitchFamily="34" charset="0"/>
              <a:ea typeface="Calibri" panose="020F0502020204030204" pitchFamily="34" charset="0"/>
              <a:cs typeface="Times New Roman" panose="02020603050405020304" pitchFamily="18" charset="0"/>
            </a:endParaRPr>
          </a:p>
          <a:p>
            <a:pPr algn="just"/>
            <a:r>
              <a:rPr lang="es-CL" sz="1800" dirty="0">
                <a:latin typeface="Arial" panose="020B0604020202020204" pitchFamily="34" charset="0"/>
                <a:ea typeface="Calibri" panose="020F0502020204030204" pitchFamily="34" charset="0"/>
                <a:cs typeface="Times New Roman" panose="02020603050405020304" pitchFamily="18" charset="0"/>
              </a:rPr>
              <a:t>¿Cómo lo aprendimos?</a:t>
            </a:r>
          </a:p>
          <a:p>
            <a:pPr marL="109728" indent="0" algn="just">
              <a:buNone/>
            </a:pPr>
            <a:endParaRPr lang="es-CL" sz="1800" dirty="0">
              <a:latin typeface="Arial" panose="020B0604020202020204" pitchFamily="34" charset="0"/>
              <a:ea typeface="Calibri" panose="020F0502020204030204" pitchFamily="34" charset="0"/>
              <a:cs typeface="Times New Roman" panose="02020603050405020304" pitchFamily="18" charset="0"/>
            </a:endParaRPr>
          </a:p>
          <a:p>
            <a:pPr algn="just"/>
            <a:r>
              <a:rPr lang="es-CL" sz="1800" dirty="0">
                <a:effectLst/>
                <a:latin typeface="Arial" panose="020B0604020202020204" pitchFamily="34" charset="0"/>
                <a:ea typeface="Calibri" panose="020F0502020204030204" pitchFamily="34" charset="0"/>
                <a:cs typeface="Times New Roman" panose="02020603050405020304" pitchFamily="18" charset="0"/>
              </a:rPr>
              <a:t>¿Cómo los conceptos </a:t>
            </a:r>
            <a:r>
              <a:rPr lang="es-CL" sz="1800" dirty="0">
                <a:latin typeface="Arial" panose="020B0604020202020204" pitchFamily="34" charset="0"/>
                <a:ea typeface="Calibri" panose="020F0502020204030204" pitchFamily="34" charset="0"/>
                <a:cs typeface="Times New Roman" panose="02020603050405020304" pitchFamily="18" charset="0"/>
              </a:rPr>
              <a:t>aprendidos en la clase los encontramos </a:t>
            </a:r>
            <a:r>
              <a:rPr lang="es-CL" sz="1800" dirty="0">
                <a:effectLst/>
                <a:latin typeface="Arial" panose="020B0604020202020204" pitchFamily="34" charset="0"/>
                <a:ea typeface="Calibri" panose="020F0502020204030204" pitchFamily="34" charset="0"/>
                <a:cs typeface="Times New Roman" panose="02020603050405020304" pitchFamily="18" charset="0"/>
              </a:rPr>
              <a:t>presentes hasta el día de hoy? </a:t>
            </a:r>
            <a:endParaRPr lang="es-CL" dirty="0"/>
          </a:p>
          <a:p>
            <a:pPr marL="109728" indent="0">
              <a:buNone/>
            </a:pPr>
            <a:endParaRPr lang="es-CL" dirty="0"/>
          </a:p>
        </p:txBody>
      </p:sp>
    </p:spTree>
    <p:extLst>
      <p:ext uri="{BB962C8B-B14F-4D97-AF65-F5344CB8AC3E}">
        <p14:creationId xmlns:p14="http://schemas.microsoft.com/office/powerpoint/2010/main" val="4106968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algn="just"/>
            <a:r>
              <a:rPr lang="es-CL" dirty="0"/>
              <a:t>Identificar las principales civilizaciones americanas </a:t>
            </a:r>
            <a:r>
              <a:rPr lang="es-CL" dirty="0" err="1"/>
              <a:t>procolombinas</a:t>
            </a:r>
            <a:r>
              <a:rPr lang="es-CL" dirty="0"/>
              <a:t>, a través del desarrollo de una Guía de Estudio, utilizando diversos medios tecnológicos.</a:t>
            </a:r>
            <a:endParaRPr lang="es-CL" i="1" dirty="0"/>
          </a:p>
        </p:txBody>
      </p:sp>
      <p:sp>
        <p:nvSpPr>
          <p:cNvPr id="3" name="2 Título"/>
          <p:cNvSpPr>
            <a:spLocks noGrp="1"/>
          </p:cNvSpPr>
          <p:nvPr>
            <p:ph type="title"/>
          </p:nvPr>
        </p:nvSpPr>
        <p:spPr/>
        <p:txBody>
          <a:bodyPr/>
          <a:lstStyle/>
          <a:p>
            <a:r>
              <a:rPr lang="es-CL" dirty="0"/>
              <a:t>Objetivo de la clase.</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xmlns="" id="{EEA7ABFA-B46E-4259-8075-9D7D04E43C0E}"/>
              </a:ext>
            </a:extLst>
          </p:cNvPr>
          <p:cNvSpPr>
            <a:spLocks noGrp="1"/>
          </p:cNvSpPr>
          <p:nvPr>
            <p:ph type="ctrTitle"/>
          </p:nvPr>
        </p:nvSpPr>
        <p:spPr/>
        <p:txBody>
          <a:bodyPr/>
          <a:lstStyle/>
          <a:p>
            <a:r>
              <a:rPr lang="es-CL" dirty="0"/>
              <a:t>Parte 2: Aztecas.</a:t>
            </a:r>
          </a:p>
        </p:txBody>
      </p:sp>
      <p:sp>
        <p:nvSpPr>
          <p:cNvPr id="8" name="Subtítulo 7">
            <a:extLst>
              <a:ext uri="{FF2B5EF4-FFF2-40B4-BE49-F238E27FC236}">
                <a16:creationId xmlns:a16="http://schemas.microsoft.com/office/drawing/2014/main" xmlns="" id="{E9EC4974-B8FC-42DC-B600-81AB2319DF36}"/>
              </a:ext>
            </a:extLst>
          </p:cNvPr>
          <p:cNvSpPr>
            <a:spLocks noGrp="1"/>
          </p:cNvSpPr>
          <p:nvPr>
            <p:ph type="subTitle" idx="1"/>
          </p:nvPr>
        </p:nvSpPr>
        <p:spPr/>
        <p:txBody>
          <a:bodyPr/>
          <a:lstStyle/>
          <a:p>
            <a:endParaRPr lang="es-CL"/>
          </a:p>
        </p:txBody>
      </p:sp>
      <p:pic>
        <p:nvPicPr>
          <p:cNvPr id="5" name="Picture 2" descr="México y su leyenda: el águila posada en la Nopalera">
            <a:extLst>
              <a:ext uri="{FF2B5EF4-FFF2-40B4-BE49-F238E27FC236}">
                <a16:creationId xmlns:a16="http://schemas.microsoft.com/office/drawing/2014/main" xmlns="" id="{89454F58-9E24-42B6-AAB7-AAEFC708B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49244"/>
            <a:ext cx="2088232" cy="246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58626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3A91640-945F-4C79-9671-3A1CC058F59F}"/>
              </a:ext>
            </a:extLst>
          </p:cNvPr>
          <p:cNvSpPr>
            <a:spLocks noGrp="1"/>
          </p:cNvSpPr>
          <p:nvPr>
            <p:ph type="title"/>
          </p:nvPr>
        </p:nvSpPr>
        <p:spPr/>
        <p:txBody>
          <a:bodyPr/>
          <a:lstStyle/>
          <a:p>
            <a:r>
              <a:rPr lang="es-CL" dirty="0"/>
              <a:t>Aztecas.</a:t>
            </a:r>
          </a:p>
        </p:txBody>
      </p:sp>
      <p:sp>
        <p:nvSpPr>
          <p:cNvPr id="4" name="Marcador de texto 3">
            <a:extLst>
              <a:ext uri="{FF2B5EF4-FFF2-40B4-BE49-F238E27FC236}">
                <a16:creationId xmlns:a16="http://schemas.microsoft.com/office/drawing/2014/main" xmlns="" id="{970EFFFF-02BB-4ADE-90E3-162199C6C2F3}"/>
              </a:ext>
            </a:extLst>
          </p:cNvPr>
          <p:cNvSpPr>
            <a:spLocks noGrp="1"/>
          </p:cNvSpPr>
          <p:nvPr>
            <p:ph type="body" sz="half" idx="3"/>
          </p:nvPr>
        </p:nvSpPr>
        <p:spPr>
          <a:xfrm>
            <a:off x="4716016" y="4443958"/>
            <a:ext cx="4041775" cy="571500"/>
          </a:xfrm>
        </p:spPr>
        <p:txBody>
          <a:bodyPr>
            <a:normAutofit/>
          </a:bodyPr>
          <a:lstStyle/>
          <a:p>
            <a:pPr algn="ctr"/>
            <a:r>
              <a:rPr lang="es-CL" sz="1800" dirty="0"/>
              <a:t>Territorio Azteca</a:t>
            </a:r>
          </a:p>
        </p:txBody>
      </p:sp>
      <p:sp>
        <p:nvSpPr>
          <p:cNvPr id="5" name="Marcador de contenido 4">
            <a:extLst>
              <a:ext uri="{FF2B5EF4-FFF2-40B4-BE49-F238E27FC236}">
                <a16:creationId xmlns:a16="http://schemas.microsoft.com/office/drawing/2014/main" xmlns="" id="{BE17BD91-59DA-4CC1-8D9E-37ECE46611ED}"/>
              </a:ext>
            </a:extLst>
          </p:cNvPr>
          <p:cNvSpPr>
            <a:spLocks noGrp="1"/>
          </p:cNvSpPr>
          <p:nvPr>
            <p:ph sz="quarter" idx="2"/>
          </p:nvPr>
        </p:nvSpPr>
        <p:spPr>
          <a:xfrm>
            <a:off x="457200" y="1083222"/>
            <a:ext cx="4040188" cy="3545928"/>
          </a:xfrm>
        </p:spPr>
        <p:txBody>
          <a:bodyPr>
            <a:normAutofit fontScale="85000" lnSpcReduction="10000"/>
          </a:bodyPr>
          <a:lstStyle/>
          <a:p>
            <a:pPr algn="just"/>
            <a:r>
              <a:rPr lang="es-MX" sz="1800" b="0" i="0" u="none" strike="noStrike" baseline="0" dirty="0">
                <a:solidFill>
                  <a:srgbClr val="000000"/>
                </a:solidFill>
                <a:latin typeface="AspiraNar-Light"/>
              </a:rPr>
              <a:t>En sus orígenes, el pueblo </a:t>
            </a:r>
            <a:r>
              <a:rPr lang="es-MX" sz="1800" b="1" i="0" u="none" strike="noStrike" baseline="0" dirty="0">
                <a:solidFill>
                  <a:srgbClr val="000000"/>
                </a:solidFill>
                <a:latin typeface="AspiraNar-Demi"/>
              </a:rPr>
              <a:t>azteca</a:t>
            </a:r>
            <a:r>
              <a:rPr lang="es-MX" sz="1800" b="0" i="0" u="none" strike="noStrike" baseline="0" dirty="0">
                <a:solidFill>
                  <a:srgbClr val="000000"/>
                </a:solidFill>
                <a:latin typeface="AspiraNar-Demi"/>
              </a:rPr>
              <a:t> </a:t>
            </a:r>
            <a:r>
              <a:rPr lang="es-MX" sz="1800" b="0" i="0" u="none" strike="noStrike" baseline="0" dirty="0">
                <a:solidFill>
                  <a:srgbClr val="000000"/>
                </a:solidFill>
                <a:latin typeface="AspiraNar-Light"/>
              </a:rPr>
              <a:t>o </a:t>
            </a:r>
            <a:r>
              <a:rPr lang="es-MX" sz="1800" b="1" i="0" u="none" strike="noStrike" baseline="0" dirty="0">
                <a:solidFill>
                  <a:srgbClr val="000000"/>
                </a:solidFill>
                <a:latin typeface="AspiraNar-Demi"/>
              </a:rPr>
              <a:t>mexica</a:t>
            </a:r>
            <a:r>
              <a:rPr lang="es-MX" sz="1800" b="0" i="0" u="none" strike="noStrike" baseline="0" dirty="0">
                <a:solidFill>
                  <a:srgbClr val="000000"/>
                </a:solidFill>
                <a:latin typeface="AspiraNar-Demi"/>
              </a:rPr>
              <a:t> </a:t>
            </a:r>
            <a:r>
              <a:rPr lang="es-MX" sz="1800" b="0" i="0" u="none" strike="noStrike" baseline="0" dirty="0">
                <a:solidFill>
                  <a:srgbClr val="000000"/>
                </a:solidFill>
                <a:latin typeface="AspiraNar-Light"/>
              </a:rPr>
              <a:t>fue una tribu nómade de cazadores y recolectores provenientes del norte de México. </a:t>
            </a:r>
          </a:p>
          <a:p>
            <a:pPr algn="just"/>
            <a:r>
              <a:rPr lang="es-MX" sz="1800" b="0" i="0" u="none" strike="noStrike" baseline="0" dirty="0">
                <a:solidFill>
                  <a:srgbClr val="000000"/>
                </a:solidFill>
                <a:latin typeface="AspiraNar-Light"/>
              </a:rPr>
              <a:t>Según su propia tradición mitológica el año 1168 d. C. habrían abandonado la legendaria tierra de Aztlán para comenzar una travesía de más de 100 años que los llevaría a asentarse en las riberas del lago </a:t>
            </a:r>
            <a:r>
              <a:rPr lang="es-MX" sz="1800" b="1" i="0" u="none" strike="noStrike" baseline="0" dirty="0">
                <a:solidFill>
                  <a:srgbClr val="000000"/>
                </a:solidFill>
                <a:latin typeface="AspiraNar-Demi"/>
              </a:rPr>
              <a:t>Texcoco</a:t>
            </a:r>
            <a:r>
              <a:rPr lang="es-MX" sz="1800" b="0" i="0" u="none" strike="noStrike" baseline="0" dirty="0">
                <a:solidFill>
                  <a:srgbClr val="000000"/>
                </a:solidFill>
                <a:latin typeface="AspiraNar-Light"/>
              </a:rPr>
              <a:t>, ubicado en la meseta central de México. </a:t>
            </a:r>
          </a:p>
          <a:p>
            <a:pPr algn="just"/>
            <a:r>
              <a:rPr lang="es-MX" sz="1800" b="0" i="0" u="none" strike="noStrike" baseline="0" dirty="0">
                <a:solidFill>
                  <a:srgbClr val="000000"/>
                </a:solidFill>
                <a:latin typeface="AspiraNar-Light"/>
              </a:rPr>
              <a:t>Según los cálculos hechos en base a los </a:t>
            </a:r>
            <a:r>
              <a:rPr lang="es-MX" sz="1800" b="1" i="0" u="none" strike="noStrike" baseline="0" dirty="0">
                <a:latin typeface="AspiraNar-Regular"/>
              </a:rPr>
              <a:t>códices</a:t>
            </a:r>
            <a:r>
              <a:rPr lang="es-MX" sz="1800" b="0" i="0" u="none" strike="noStrike" baseline="0" dirty="0">
                <a:solidFill>
                  <a:srgbClr val="009FE4"/>
                </a:solidFill>
                <a:latin typeface="AspiraNar-Regular"/>
              </a:rPr>
              <a:t> </a:t>
            </a:r>
            <a:r>
              <a:rPr lang="es-MX" sz="1800" b="0" i="0" u="none" strike="noStrike" baseline="0" dirty="0">
                <a:solidFill>
                  <a:srgbClr val="000000"/>
                </a:solidFill>
                <a:latin typeface="AspiraNar-Light"/>
              </a:rPr>
              <a:t>aztecas, este pueblo habría llegado a este lugar durante el siglo XIII, sometiéndose a la autoridad del pueblo </a:t>
            </a:r>
            <a:r>
              <a:rPr lang="es-MX" sz="1800" b="1" i="0" u="none" strike="noStrike" baseline="0" dirty="0">
                <a:solidFill>
                  <a:srgbClr val="000000"/>
                </a:solidFill>
                <a:latin typeface="AspiraNar-Demi"/>
              </a:rPr>
              <a:t>tolteca</a:t>
            </a:r>
            <a:r>
              <a:rPr lang="es-MX" sz="1800" b="0" i="0" u="none" strike="noStrike" baseline="0" dirty="0">
                <a:solidFill>
                  <a:srgbClr val="000000"/>
                </a:solidFill>
                <a:latin typeface="AspiraNar-Light"/>
              </a:rPr>
              <a:t>, de quienes aprendieron técnicas agrícolas adoptando también la lengua </a:t>
            </a:r>
            <a:r>
              <a:rPr lang="es-MX" sz="1800" b="1" i="0" u="none" strike="noStrike" baseline="0" dirty="0">
                <a:solidFill>
                  <a:srgbClr val="000000"/>
                </a:solidFill>
                <a:latin typeface="AspiraNar-Demi"/>
              </a:rPr>
              <a:t>náhuatl</a:t>
            </a:r>
            <a:r>
              <a:rPr lang="es-MX" sz="1800" b="0" i="0" u="none" strike="noStrike" baseline="0" dirty="0">
                <a:solidFill>
                  <a:srgbClr val="000000"/>
                </a:solidFill>
                <a:latin typeface="AspiraNar-Light"/>
              </a:rPr>
              <a:t>.</a:t>
            </a:r>
            <a:endParaRPr lang="es-CL" dirty="0"/>
          </a:p>
        </p:txBody>
      </p:sp>
      <p:pic>
        <p:nvPicPr>
          <p:cNvPr id="15" name="Marcador de contenido 14">
            <a:extLst>
              <a:ext uri="{FF2B5EF4-FFF2-40B4-BE49-F238E27FC236}">
                <a16:creationId xmlns:a16="http://schemas.microsoft.com/office/drawing/2014/main" xmlns="" id="{E6BDE446-AA7C-41C3-AB03-C6B9F4BB6287}"/>
              </a:ext>
            </a:extLst>
          </p:cNvPr>
          <p:cNvPicPr>
            <a:picLocks noGrp="1" noChangeAspect="1"/>
          </p:cNvPicPr>
          <p:nvPr>
            <p:ph sz="quarter" idx="4"/>
          </p:nvPr>
        </p:nvPicPr>
        <p:blipFill>
          <a:blip r:embed="rId2"/>
          <a:stretch>
            <a:fillRect/>
          </a:stretch>
        </p:blipFill>
        <p:spPr>
          <a:xfrm>
            <a:off x="4716016" y="61606"/>
            <a:ext cx="4040188" cy="4379179"/>
          </a:xfrm>
          <a:prstGeom prst="rect">
            <a:avLst/>
          </a:prstGeom>
        </p:spPr>
      </p:pic>
    </p:spTree>
    <p:extLst>
      <p:ext uri="{BB962C8B-B14F-4D97-AF65-F5344CB8AC3E}">
        <p14:creationId xmlns:p14="http://schemas.microsoft.com/office/powerpoint/2010/main" val="227018545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3F0755D-5EA8-4EC3-AB55-E13B037EA79C}"/>
              </a:ext>
            </a:extLst>
          </p:cNvPr>
          <p:cNvSpPr>
            <a:spLocks noGrp="1"/>
          </p:cNvSpPr>
          <p:nvPr>
            <p:ph type="title"/>
          </p:nvPr>
        </p:nvSpPr>
        <p:spPr/>
        <p:txBody>
          <a:bodyPr/>
          <a:lstStyle/>
          <a:p>
            <a:r>
              <a:rPr lang="es-CL" dirty="0"/>
              <a:t>Aztecas.</a:t>
            </a:r>
          </a:p>
        </p:txBody>
      </p:sp>
      <p:sp>
        <p:nvSpPr>
          <p:cNvPr id="3" name="Marcador de texto 2">
            <a:extLst>
              <a:ext uri="{FF2B5EF4-FFF2-40B4-BE49-F238E27FC236}">
                <a16:creationId xmlns:a16="http://schemas.microsoft.com/office/drawing/2014/main" xmlns="" id="{8A4E4D94-167E-42BD-BA1B-1B1AC254CDD5}"/>
              </a:ext>
            </a:extLst>
          </p:cNvPr>
          <p:cNvSpPr>
            <a:spLocks noGrp="1"/>
          </p:cNvSpPr>
          <p:nvPr>
            <p:ph type="body" idx="1"/>
          </p:nvPr>
        </p:nvSpPr>
        <p:spPr/>
        <p:txBody>
          <a:bodyPr/>
          <a:lstStyle/>
          <a:p>
            <a:r>
              <a:rPr lang="es-CL" dirty="0"/>
              <a:t>Tenochtitlán, 1519.</a:t>
            </a:r>
          </a:p>
        </p:txBody>
      </p:sp>
      <p:sp>
        <p:nvSpPr>
          <p:cNvPr id="6" name="Marcador de contenido 5">
            <a:extLst>
              <a:ext uri="{FF2B5EF4-FFF2-40B4-BE49-F238E27FC236}">
                <a16:creationId xmlns:a16="http://schemas.microsoft.com/office/drawing/2014/main" xmlns="" id="{5EF78B46-0B3A-4829-A74D-B5B2599BD61B}"/>
              </a:ext>
            </a:extLst>
          </p:cNvPr>
          <p:cNvSpPr>
            <a:spLocks noGrp="1"/>
          </p:cNvSpPr>
          <p:nvPr>
            <p:ph sz="quarter" idx="4"/>
          </p:nvPr>
        </p:nvSpPr>
        <p:spPr>
          <a:xfrm>
            <a:off x="4645031" y="1083222"/>
            <a:ext cx="4041775" cy="3545928"/>
          </a:xfrm>
        </p:spPr>
        <p:txBody>
          <a:bodyPr>
            <a:normAutofit/>
          </a:bodyPr>
          <a:lstStyle/>
          <a:p>
            <a:pPr algn="just"/>
            <a:r>
              <a:rPr lang="es-MX" sz="1800" b="0" i="0" u="none" strike="noStrike" baseline="0" dirty="0">
                <a:latin typeface="AspiraNar-Light"/>
              </a:rPr>
              <a:t>A partir de la fundación de su ciudad-capital, </a:t>
            </a:r>
            <a:r>
              <a:rPr lang="es-MX" sz="1800" b="1" i="0" u="none" strike="noStrike" baseline="0" dirty="0">
                <a:latin typeface="AspiraNar-Demi"/>
              </a:rPr>
              <a:t>Tenochtitlán</a:t>
            </a:r>
            <a:r>
              <a:rPr lang="es-MX" sz="1800" b="0" i="0" u="none" strike="noStrike" baseline="0" dirty="0">
                <a:latin typeface="AspiraNar-Light"/>
              </a:rPr>
              <a:t>, en el año 1325, los aztecas comenzaron un proceso de rápida expansión, sometiendo a otros pueblos mesoamericanos, llegando a transformar sus dominios en un </a:t>
            </a:r>
            <a:r>
              <a:rPr lang="es-MX" sz="1800" b="1" i="0" u="none" strike="noStrike" baseline="0" dirty="0">
                <a:latin typeface="AspiraNar-Demi"/>
              </a:rPr>
              <a:t>imperio</a:t>
            </a:r>
            <a:r>
              <a:rPr lang="es-MX" sz="1800" b="0" i="0" u="none" strike="noStrike" baseline="0" dirty="0">
                <a:latin typeface="AspiraNar-Light"/>
              </a:rPr>
              <a:t>, el que fue abruptamente interrumpido por la llegada de los conquistadores españoles </a:t>
            </a:r>
            <a:r>
              <a:rPr lang="es-CL" sz="1800" b="0" i="0" u="none" strike="noStrike" baseline="0" dirty="0">
                <a:latin typeface="AspiraNar-Light"/>
              </a:rPr>
              <a:t>en 1519.</a:t>
            </a:r>
            <a:endParaRPr lang="es-CL" dirty="0"/>
          </a:p>
        </p:txBody>
      </p:sp>
      <p:pic>
        <p:nvPicPr>
          <p:cNvPr id="7" name="Picture 2" descr="GRAN TENOCHTITLAN EN 1519, Luis Covarrubias, pintura al óleo">
            <a:extLst>
              <a:ext uri="{FF2B5EF4-FFF2-40B4-BE49-F238E27FC236}">
                <a16:creationId xmlns:a16="http://schemas.microsoft.com/office/drawing/2014/main" xmlns="" id="{272D60CD-40F8-4AED-86DF-387C2205961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57200" y="1496148"/>
            <a:ext cx="4040188" cy="213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88838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36CA426-3BE4-435C-B92A-5700F36229BF}"/>
              </a:ext>
            </a:extLst>
          </p:cNvPr>
          <p:cNvSpPr>
            <a:spLocks noGrp="1"/>
          </p:cNvSpPr>
          <p:nvPr>
            <p:ph type="title"/>
          </p:nvPr>
        </p:nvSpPr>
        <p:spPr/>
        <p:txBody>
          <a:bodyPr/>
          <a:lstStyle/>
          <a:p>
            <a:r>
              <a:rPr lang="es-CL" dirty="0"/>
              <a:t>Aztecas.</a:t>
            </a:r>
          </a:p>
        </p:txBody>
      </p:sp>
      <p:sp>
        <p:nvSpPr>
          <p:cNvPr id="4" name="Marcador de texto 3">
            <a:extLst>
              <a:ext uri="{FF2B5EF4-FFF2-40B4-BE49-F238E27FC236}">
                <a16:creationId xmlns:a16="http://schemas.microsoft.com/office/drawing/2014/main" xmlns="" id="{1D5FDE40-3B8D-476B-9425-E5FD26462AA6}"/>
              </a:ext>
            </a:extLst>
          </p:cNvPr>
          <p:cNvSpPr>
            <a:spLocks noGrp="1"/>
          </p:cNvSpPr>
          <p:nvPr>
            <p:ph type="body" sz="half" idx="3"/>
          </p:nvPr>
        </p:nvSpPr>
        <p:spPr>
          <a:xfrm>
            <a:off x="4646614" y="4536281"/>
            <a:ext cx="4041775" cy="571500"/>
          </a:xfrm>
        </p:spPr>
        <p:txBody>
          <a:bodyPr>
            <a:normAutofit fontScale="85000" lnSpcReduction="10000"/>
          </a:bodyPr>
          <a:lstStyle/>
          <a:p>
            <a:r>
              <a:rPr lang="es-CL" sz="2400" dirty="0"/>
              <a:t>La Cuenca de México (1519)</a:t>
            </a:r>
          </a:p>
        </p:txBody>
      </p:sp>
      <p:sp>
        <p:nvSpPr>
          <p:cNvPr id="5" name="Marcador de contenido 4">
            <a:extLst>
              <a:ext uri="{FF2B5EF4-FFF2-40B4-BE49-F238E27FC236}">
                <a16:creationId xmlns:a16="http://schemas.microsoft.com/office/drawing/2014/main" xmlns="" id="{BE138669-C48C-4A8A-9846-DC005A1793AF}"/>
              </a:ext>
            </a:extLst>
          </p:cNvPr>
          <p:cNvSpPr>
            <a:spLocks noGrp="1"/>
          </p:cNvSpPr>
          <p:nvPr>
            <p:ph sz="quarter" idx="2"/>
          </p:nvPr>
        </p:nvSpPr>
        <p:spPr>
          <a:xfrm>
            <a:off x="457200" y="1083222"/>
            <a:ext cx="4040188" cy="3545928"/>
          </a:xfrm>
        </p:spPr>
        <p:txBody>
          <a:bodyPr>
            <a:normAutofit fontScale="92500" lnSpcReduction="10000"/>
          </a:bodyPr>
          <a:lstStyle/>
          <a:p>
            <a:pPr algn="just"/>
            <a:r>
              <a:rPr lang="es-MX" sz="1800" b="0" i="0" u="none" strike="noStrike" baseline="0" dirty="0">
                <a:latin typeface="AspiraNar-Light"/>
              </a:rPr>
              <a:t>El espacio geográfico de este pueblo se extendió desde el </a:t>
            </a:r>
            <a:r>
              <a:rPr lang="es-MX" sz="1800" b="1" i="0" u="none" strike="noStrike" baseline="0" dirty="0">
                <a:latin typeface="AspiraNar-Demi"/>
              </a:rPr>
              <a:t>valle de México </a:t>
            </a:r>
            <a:r>
              <a:rPr lang="es-MX" sz="1800" b="0" i="0" u="none" strike="noStrike" baseline="0" dirty="0">
                <a:latin typeface="AspiraNar-Light"/>
              </a:rPr>
              <a:t>hasta el sur de la península del Yucatán. </a:t>
            </a:r>
          </a:p>
          <a:p>
            <a:pPr algn="just"/>
            <a:r>
              <a:rPr lang="es-MX" sz="1800" b="0" i="0" u="none" strike="noStrike" baseline="0" dirty="0">
                <a:latin typeface="AspiraNar-Light"/>
              </a:rPr>
              <a:t>La zona fundacional corresponde a una gran meseta, ubicada a 2 000 de altitud, surcada por altas montañas y una serie de lagos interconectados. Las inundaciones favorecen la presencia de terrenos pantanosos, complejos para ser aprovechados en labores agrícolas.</a:t>
            </a:r>
          </a:p>
          <a:p>
            <a:pPr algn="just"/>
            <a:r>
              <a:rPr lang="es-MX" sz="1800" b="0" i="0" u="none" strike="noStrike" baseline="0" dirty="0">
                <a:latin typeface="AspiraNar-Light"/>
              </a:rPr>
              <a:t>Esta geografía puso a prueba los conocimientos y creatividad de este pueblo para adaptar y transformar el medio.</a:t>
            </a:r>
            <a:endParaRPr lang="es-CL" dirty="0"/>
          </a:p>
        </p:txBody>
      </p:sp>
      <p:pic>
        <p:nvPicPr>
          <p:cNvPr id="9" name="Marcador de contenido 8">
            <a:extLst>
              <a:ext uri="{FF2B5EF4-FFF2-40B4-BE49-F238E27FC236}">
                <a16:creationId xmlns:a16="http://schemas.microsoft.com/office/drawing/2014/main" xmlns="" id="{7E093FFC-67A8-44A7-9C01-5AF54C480771}"/>
              </a:ext>
            </a:extLst>
          </p:cNvPr>
          <p:cNvPicPr>
            <a:picLocks noGrp="1" noChangeAspect="1"/>
          </p:cNvPicPr>
          <p:nvPr>
            <p:ph sz="quarter" idx="4"/>
          </p:nvPr>
        </p:nvPicPr>
        <p:blipFill>
          <a:blip r:embed="rId2"/>
          <a:stretch>
            <a:fillRect/>
          </a:stretch>
        </p:blipFill>
        <p:spPr>
          <a:xfrm>
            <a:off x="5011317" y="86831"/>
            <a:ext cx="3312368" cy="4449450"/>
          </a:xfrm>
        </p:spPr>
      </p:pic>
    </p:spTree>
    <p:extLst>
      <p:ext uri="{BB962C8B-B14F-4D97-AF65-F5344CB8AC3E}">
        <p14:creationId xmlns:p14="http://schemas.microsoft.com/office/powerpoint/2010/main" val="317325485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723E036-6E2B-4B21-B262-BA422AEC9FE1}"/>
              </a:ext>
            </a:extLst>
          </p:cNvPr>
          <p:cNvSpPr>
            <a:spLocks noGrp="1"/>
          </p:cNvSpPr>
          <p:nvPr>
            <p:ph type="title"/>
          </p:nvPr>
        </p:nvSpPr>
        <p:spPr/>
        <p:txBody>
          <a:bodyPr/>
          <a:lstStyle/>
          <a:p>
            <a:r>
              <a:rPr lang="es-CL" dirty="0"/>
              <a:t>Formación de un imperio.</a:t>
            </a:r>
          </a:p>
        </p:txBody>
      </p:sp>
      <p:sp>
        <p:nvSpPr>
          <p:cNvPr id="4" name="Marcador de texto 3">
            <a:extLst>
              <a:ext uri="{FF2B5EF4-FFF2-40B4-BE49-F238E27FC236}">
                <a16:creationId xmlns:a16="http://schemas.microsoft.com/office/drawing/2014/main" xmlns="" id="{50568A57-9294-45AF-8E84-9980C626D046}"/>
              </a:ext>
            </a:extLst>
          </p:cNvPr>
          <p:cNvSpPr>
            <a:spLocks noGrp="1"/>
          </p:cNvSpPr>
          <p:nvPr>
            <p:ph type="body" sz="half" idx="3"/>
          </p:nvPr>
        </p:nvSpPr>
        <p:spPr/>
        <p:txBody>
          <a:bodyPr>
            <a:normAutofit lnSpcReduction="10000"/>
          </a:bodyPr>
          <a:lstStyle/>
          <a:p>
            <a:r>
              <a:rPr lang="es-CL" sz="1600" dirty="0"/>
              <a:t>Fundación mítica de Tenochtitlán. Códice Mendoza (1540)</a:t>
            </a:r>
          </a:p>
        </p:txBody>
      </p:sp>
      <p:sp>
        <p:nvSpPr>
          <p:cNvPr id="5" name="Marcador de contenido 4">
            <a:extLst>
              <a:ext uri="{FF2B5EF4-FFF2-40B4-BE49-F238E27FC236}">
                <a16:creationId xmlns:a16="http://schemas.microsoft.com/office/drawing/2014/main" xmlns="" id="{422930CA-C975-444D-B76C-BF66437D8830}"/>
              </a:ext>
            </a:extLst>
          </p:cNvPr>
          <p:cNvSpPr>
            <a:spLocks noGrp="1"/>
          </p:cNvSpPr>
          <p:nvPr>
            <p:ph sz="quarter" idx="2"/>
          </p:nvPr>
        </p:nvSpPr>
        <p:spPr>
          <a:xfrm>
            <a:off x="457200" y="1083222"/>
            <a:ext cx="4040188" cy="3545928"/>
          </a:xfrm>
        </p:spPr>
        <p:txBody>
          <a:bodyPr>
            <a:normAutofit fontScale="92500" lnSpcReduction="20000"/>
          </a:bodyPr>
          <a:lstStyle/>
          <a:p>
            <a:pPr algn="just"/>
            <a:r>
              <a:rPr lang="es-MX" sz="1800" b="0" i="0" u="none" strike="noStrike" baseline="0" dirty="0">
                <a:solidFill>
                  <a:srgbClr val="000000"/>
                </a:solidFill>
                <a:latin typeface="AspiraNar-Light"/>
              </a:rPr>
              <a:t>La expansión y poderío de los aztecas se formó sobre la base de alianzas militares pactadas con dos pueblos, quienes junto a Tenochtitlán conformaron la denominada </a:t>
            </a:r>
            <a:r>
              <a:rPr lang="es-MX" sz="1800" b="1" i="0" u="none" strike="noStrike" baseline="0" dirty="0">
                <a:solidFill>
                  <a:srgbClr val="000000"/>
                </a:solidFill>
                <a:latin typeface="AspiraNar-Demi"/>
              </a:rPr>
              <a:t>triple alianza</a:t>
            </a:r>
            <a:r>
              <a:rPr lang="es-MX" sz="1800" b="0" i="0" u="none" strike="noStrike" baseline="0" dirty="0">
                <a:solidFill>
                  <a:srgbClr val="000000"/>
                </a:solidFill>
                <a:latin typeface="AspiraNar-Light"/>
              </a:rPr>
              <a:t>. El liderazgo de esta alianza, sin embargo, estuvo en manos aztecas.</a:t>
            </a:r>
          </a:p>
          <a:p>
            <a:pPr marL="109728" indent="0" algn="just">
              <a:buNone/>
            </a:pPr>
            <a:endParaRPr lang="es-MX" sz="1800" b="0" i="0" u="none" strike="noStrike" baseline="0" dirty="0">
              <a:solidFill>
                <a:srgbClr val="000000"/>
              </a:solidFill>
              <a:latin typeface="AspiraNar-Light"/>
            </a:endParaRPr>
          </a:p>
          <a:p>
            <a:pPr algn="just"/>
            <a:r>
              <a:rPr lang="es-MX" sz="1800" b="0" i="0" u="none" strike="noStrike" baseline="0" dirty="0">
                <a:solidFill>
                  <a:srgbClr val="000000"/>
                </a:solidFill>
                <a:latin typeface="AspiraNar-Light"/>
              </a:rPr>
              <a:t>Esto cimentó su futura consolidación como un imperio que controló buena parte de Centroamérica. Su organización política y militar les permitió administrar los territorios</a:t>
            </a:r>
            <a:r>
              <a:rPr lang="es-MX" sz="1800" b="1" i="0" u="none" strike="noStrike" baseline="0" dirty="0">
                <a:solidFill>
                  <a:srgbClr val="E83432"/>
                </a:solidFill>
                <a:latin typeface="AspiraNar-Bold"/>
              </a:rPr>
              <a:t> </a:t>
            </a:r>
            <a:r>
              <a:rPr lang="es-MX" sz="1800" b="0" i="0" u="none" strike="noStrike" baseline="0" dirty="0">
                <a:solidFill>
                  <a:srgbClr val="000000"/>
                </a:solidFill>
                <a:latin typeface="AspiraNar-Light"/>
              </a:rPr>
              <a:t>y, según muchos especialistas, para consolidar su dominación los aztecas adaptaron su historia y su creencias.</a:t>
            </a:r>
            <a:endParaRPr lang="es-CL" dirty="0"/>
          </a:p>
        </p:txBody>
      </p:sp>
      <p:pic>
        <p:nvPicPr>
          <p:cNvPr id="11266" name="Picture 2" descr="México y su leyenda: el águila posada en la Nopalera">
            <a:extLst>
              <a:ext uri="{FF2B5EF4-FFF2-40B4-BE49-F238E27FC236}">
                <a16:creationId xmlns:a16="http://schemas.microsoft.com/office/drawing/2014/main" xmlns="" id="{4252EFE5-2A49-4AEE-9A2C-A101D8B987C0}"/>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414502" y="1082675"/>
            <a:ext cx="2502820"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4945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a:extLst>
              <a:ext uri="{FF2B5EF4-FFF2-40B4-BE49-F238E27FC236}">
                <a16:creationId xmlns:a16="http://schemas.microsoft.com/office/drawing/2014/main" xmlns="" id="{DA63BA8F-9826-4C59-BAEA-6DF4F6026046}"/>
              </a:ext>
            </a:extLst>
          </p:cNvPr>
          <p:cNvPicPr>
            <a:picLocks noGrp="1" noChangeAspect="1"/>
          </p:cNvPicPr>
          <p:nvPr>
            <p:ph idx="1"/>
          </p:nvPr>
        </p:nvPicPr>
        <p:blipFill>
          <a:blip r:embed="rId2"/>
          <a:stretch>
            <a:fillRect/>
          </a:stretch>
        </p:blipFill>
        <p:spPr>
          <a:xfrm>
            <a:off x="4129608" y="0"/>
            <a:ext cx="2880321" cy="5152019"/>
          </a:xfrm>
        </p:spPr>
      </p:pic>
      <p:sp>
        <p:nvSpPr>
          <p:cNvPr id="7" name="Título 6">
            <a:extLst>
              <a:ext uri="{FF2B5EF4-FFF2-40B4-BE49-F238E27FC236}">
                <a16:creationId xmlns:a16="http://schemas.microsoft.com/office/drawing/2014/main" xmlns="" id="{59E773EF-F108-42FF-AA64-4453C59FE0E4}"/>
              </a:ext>
            </a:extLst>
          </p:cNvPr>
          <p:cNvSpPr>
            <a:spLocks noGrp="1"/>
          </p:cNvSpPr>
          <p:nvPr>
            <p:ph type="title"/>
          </p:nvPr>
        </p:nvSpPr>
        <p:spPr>
          <a:xfrm>
            <a:off x="760747" y="1995686"/>
            <a:ext cx="2746648" cy="857250"/>
          </a:xfrm>
        </p:spPr>
        <p:txBody>
          <a:bodyPr>
            <a:noAutofit/>
          </a:bodyPr>
          <a:lstStyle/>
          <a:p>
            <a:r>
              <a:rPr lang="es-CL" sz="2800" dirty="0"/>
              <a:t>Organización política del Imperio Azteca.</a:t>
            </a:r>
          </a:p>
        </p:txBody>
      </p:sp>
    </p:spTree>
    <p:extLst>
      <p:ext uri="{BB962C8B-B14F-4D97-AF65-F5344CB8AC3E}">
        <p14:creationId xmlns:p14="http://schemas.microsoft.com/office/powerpoint/2010/main" val="204090400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E43958AB-2DF6-4E84-8D64-BC47BDBA2010}"/>
              </a:ext>
            </a:extLst>
          </p:cNvPr>
          <p:cNvSpPr>
            <a:spLocks noGrp="1"/>
          </p:cNvSpPr>
          <p:nvPr>
            <p:ph type="title"/>
          </p:nvPr>
        </p:nvSpPr>
        <p:spPr/>
        <p:txBody>
          <a:bodyPr/>
          <a:lstStyle/>
          <a:p>
            <a:r>
              <a:rPr lang="es-CL" dirty="0"/>
              <a:t>Economía imperial.</a:t>
            </a:r>
          </a:p>
        </p:txBody>
      </p:sp>
      <p:sp>
        <p:nvSpPr>
          <p:cNvPr id="5" name="Marcador de texto 4">
            <a:extLst>
              <a:ext uri="{FF2B5EF4-FFF2-40B4-BE49-F238E27FC236}">
                <a16:creationId xmlns:a16="http://schemas.microsoft.com/office/drawing/2014/main" xmlns="" id="{99BEA5AB-EB5D-42FA-89FC-57B0C7ABB33D}"/>
              </a:ext>
            </a:extLst>
          </p:cNvPr>
          <p:cNvSpPr>
            <a:spLocks noGrp="1"/>
          </p:cNvSpPr>
          <p:nvPr>
            <p:ph type="body" sz="half" idx="3"/>
          </p:nvPr>
        </p:nvSpPr>
        <p:spPr/>
        <p:txBody>
          <a:bodyPr/>
          <a:lstStyle/>
          <a:p>
            <a:r>
              <a:rPr lang="es-CL" dirty="0"/>
              <a:t>Mercado de Tenochtitlán</a:t>
            </a:r>
          </a:p>
        </p:txBody>
      </p:sp>
      <p:sp>
        <p:nvSpPr>
          <p:cNvPr id="2" name="Marcador de contenido 1">
            <a:extLst>
              <a:ext uri="{FF2B5EF4-FFF2-40B4-BE49-F238E27FC236}">
                <a16:creationId xmlns:a16="http://schemas.microsoft.com/office/drawing/2014/main" xmlns="" id="{BAB8D323-279F-4F3D-8202-1945B1FDF55F}"/>
              </a:ext>
            </a:extLst>
          </p:cNvPr>
          <p:cNvSpPr>
            <a:spLocks noGrp="1"/>
          </p:cNvSpPr>
          <p:nvPr>
            <p:ph sz="quarter" idx="2"/>
          </p:nvPr>
        </p:nvSpPr>
        <p:spPr>
          <a:xfrm>
            <a:off x="457200" y="1083222"/>
            <a:ext cx="4040188" cy="3545928"/>
          </a:xfrm>
        </p:spPr>
        <p:txBody>
          <a:bodyPr>
            <a:normAutofit/>
          </a:bodyPr>
          <a:lstStyle/>
          <a:p>
            <a:pPr algn="just"/>
            <a:r>
              <a:rPr lang="es-MX" sz="1800" b="0" i="0" u="none" strike="noStrike" baseline="0" dirty="0">
                <a:solidFill>
                  <a:srgbClr val="000000"/>
                </a:solidFill>
                <a:latin typeface="AspiraNar-Light"/>
              </a:rPr>
              <a:t>Un imperio como el azteca necesitó la producción y administración de grandes cantidades de recursos. Solo en la ciudad de Tenochtitlán se ha estimado que vivieron cerca de doscientas mil personas. El gran tamaño y variedad de sus </a:t>
            </a:r>
            <a:r>
              <a:rPr lang="es-MX" sz="1800" b="1" i="0" u="none" strike="noStrike" baseline="0" dirty="0">
                <a:solidFill>
                  <a:srgbClr val="000000"/>
                </a:solidFill>
                <a:latin typeface="AspiraNar-Demi"/>
              </a:rPr>
              <a:t>mercados</a:t>
            </a:r>
            <a:r>
              <a:rPr lang="es-MX" sz="1800" b="0" i="0" u="none" strike="noStrike" baseline="0" dirty="0">
                <a:solidFill>
                  <a:srgbClr val="000000"/>
                </a:solidFill>
                <a:latin typeface="AspiraNar-Demi"/>
              </a:rPr>
              <a:t> </a:t>
            </a:r>
            <a:r>
              <a:rPr lang="es-MX" sz="1800" b="0" i="0" u="none" strike="noStrike" baseline="0" dirty="0">
                <a:solidFill>
                  <a:srgbClr val="000000"/>
                </a:solidFill>
                <a:latin typeface="AspiraNar-Light"/>
              </a:rPr>
              <a:t>ha sido un tema tratado, tanto por </a:t>
            </a:r>
            <a:r>
              <a:rPr lang="es-CL" sz="1800" b="0" i="0" u="none" strike="noStrike" baseline="0" dirty="0">
                <a:solidFill>
                  <a:srgbClr val="000000"/>
                </a:solidFill>
                <a:latin typeface="AspiraNar-Light"/>
              </a:rPr>
              <a:t>cronistas de la época de la Conquista, como historiadores contemporáneos. </a:t>
            </a:r>
          </a:p>
        </p:txBody>
      </p:sp>
      <p:pic>
        <p:nvPicPr>
          <p:cNvPr id="14338" name="Picture 2" descr="The GREAT Market place of Tlatelolco in Mexico-Tenochtitlan. | Aztec  civilization, Aztec culture, Aztec warrior">
            <a:extLst>
              <a:ext uri="{FF2B5EF4-FFF2-40B4-BE49-F238E27FC236}">
                <a16:creationId xmlns:a16="http://schemas.microsoft.com/office/drawing/2014/main" xmlns="" id="{A4E8DEBF-7468-4A73-AAC6-906F78D050C2}"/>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45025" y="1259954"/>
            <a:ext cx="4041775" cy="260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39447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48A68EB-8716-4149-B86C-195F7D3FF5DB}"/>
              </a:ext>
            </a:extLst>
          </p:cNvPr>
          <p:cNvSpPr>
            <a:spLocks noGrp="1"/>
          </p:cNvSpPr>
          <p:nvPr>
            <p:ph type="title"/>
          </p:nvPr>
        </p:nvSpPr>
        <p:spPr/>
        <p:txBody>
          <a:bodyPr/>
          <a:lstStyle/>
          <a:p>
            <a:r>
              <a:rPr lang="es-CL" dirty="0"/>
              <a:t>Economía imperial.</a:t>
            </a:r>
          </a:p>
        </p:txBody>
      </p:sp>
      <p:sp>
        <p:nvSpPr>
          <p:cNvPr id="3" name="Marcador de texto 2">
            <a:extLst>
              <a:ext uri="{FF2B5EF4-FFF2-40B4-BE49-F238E27FC236}">
                <a16:creationId xmlns:a16="http://schemas.microsoft.com/office/drawing/2014/main" xmlns="" id="{A2549766-873F-46F8-86D0-ABFC0BAA07BF}"/>
              </a:ext>
            </a:extLst>
          </p:cNvPr>
          <p:cNvSpPr>
            <a:spLocks noGrp="1"/>
          </p:cNvSpPr>
          <p:nvPr>
            <p:ph type="body" idx="1"/>
          </p:nvPr>
        </p:nvSpPr>
        <p:spPr/>
        <p:txBody>
          <a:bodyPr/>
          <a:lstStyle/>
          <a:p>
            <a:endParaRPr lang="es-CL"/>
          </a:p>
        </p:txBody>
      </p:sp>
      <p:sp>
        <p:nvSpPr>
          <p:cNvPr id="6" name="Marcador de contenido 5">
            <a:extLst>
              <a:ext uri="{FF2B5EF4-FFF2-40B4-BE49-F238E27FC236}">
                <a16:creationId xmlns:a16="http://schemas.microsoft.com/office/drawing/2014/main" xmlns="" id="{64811B81-35B7-4F17-9149-89557FD68A08}"/>
              </a:ext>
            </a:extLst>
          </p:cNvPr>
          <p:cNvSpPr>
            <a:spLocks noGrp="1"/>
          </p:cNvSpPr>
          <p:nvPr>
            <p:ph sz="quarter" idx="4"/>
          </p:nvPr>
        </p:nvSpPr>
        <p:spPr>
          <a:xfrm>
            <a:off x="4645031" y="1083222"/>
            <a:ext cx="4041775" cy="3545928"/>
          </a:xfrm>
        </p:spPr>
        <p:txBody>
          <a:bodyPr>
            <a:normAutofit fontScale="85000" lnSpcReduction="10000"/>
          </a:bodyPr>
          <a:lstStyle/>
          <a:p>
            <a:pPr algn="just"/>
            <a:r>
              <a:rPr lang="es-CL" sz="2400" b="0" i="0" u="none" strike="noStrike" baseline="0" dirty="0">
                <a:solidFill>
                  <a:srgbClr val="000000"/>
                </a:solidFill>
                <a:latin typeface="AspiraNar-Light"/>
              </a:rPr>
              <a:t>Para </a:t>
            </a:r>
            <a:r>
              <a:rPr lang="es-MX" sz="2400" b="0" i="0" u="none" strike="noStrike" baseline="0" dirty="0">
                <a:solidFill>
                  <a:srgbClr val="000000"/>
                </a:solidFill>
                <a:latin typeface="AspiraNar-Light"/>
              </a:rPr>
              <a:t>sustentar su dominio, la economía azteca se nutrió de la </a:t>
            </a:r>
            <a:r>
              <a:rPr lang="es-MX" sz="2400" b="1" i="0" u="none" strike="noStrike" baseline="0" dirty="0">
                <a:solidFill>
                  <a:srgbClr val="000000"/>
                </a:solidFill>
                <a:latin typeface="AspiraNar-Demi"/>
              </a:rPr>
              <a:t>agricultura</a:t>
            </a:r>
            <a:r>
              <a:rPr lang="es-MX" sz="2400" b="0" i="0" u="none" strike="noStrike" baseline="0" dirty="0">
                <a:solidFill>
                  <a:srgbClr val="000000"/>
                </a:solidFill>
                <a:latin typeface="AspiraNar-Light"/>
              </a:rPr>
              <a:t>, el </a:t>
            </a:r>
            <a:r>
              <a:rPr lang="es-MX" sz="2400" b="1" i="0" u="none" strike="noStrike" baseline="0" dirty="0">
                <a:solidFill>
                  <a:srgbClr val="000000"/>
                </a:solidFill>
                <a:latin typeface="AspiraNar-Demi"/>
              </a:rPr>
              <a:t>comercio</a:t>
            </a:r>
            <a:r>
              <a:rPr lang="es-MX" sz="2400" b="0" i="0" u="none" strike="noStrike" baseline="0" dirty="0">
                <a:solidFill>
                  <a:srgbClr val="000000"/>
                </a:solidFill>
                <a:latin typeface="AspiraNar-Demi"/>
              </a:rPr>
              <a:t> </a:t>
            </a:r>
            <a:r>
              <a:rPr lang="es-MX" sz="2400" b="0" i="0" u="none" strike="noStrike" baseline="0" dirty="0">
                <a:solidFill>
                  <a:srgbClr val="000000"/>
                </a:solidFill>
                <a:latin typeface="AspiraNar-Light"/>
              </a:rPr>
              <a:t>y la elaboración de </a:t>
            </a:r>
            <a:r>
              <a:rPr lang="es-MX" sz="2400" b="1" i="0" u="none" strike="noStrike" baseline="0" dirty="0">
                <a:solidFill>
                  <a:srgbClr val="000000"/>
                </a:solidFill>
                <a:latin typeface="AspiraNar-Demi"/>
              </a:rPr>
              <a:t>productos artesanales</a:t>
            </a:r>
            <a:r>
              <a:rPr lang="es-MX" sz="2400" b="0" i="0" u="none" strike="noStrike" baseline="0" dirty="0">
                <a:solidFill>
                  <a:srgbClr val="000000"/>
                </a:solidFill>
                <a:latin typeface="AspiraNar-Light"/>
              </a:rPr>
              <a:t>, organizándose en torno al </a:t>
            </a:r>
            <a:r>
              <a:rPr lang="es-MX" sz="2400" b="1" i="0" u="none" strike="noStrike" baseline="0" dirty="0">
                <a:solidFill>
                  <a:srgbClr val="000000"/>
                </a:solidFill>
                <a:latin typeface="AspiraNar-Demi"/>
              </a:rPr>
              <a:t>tributo</a:t>
            </a:r>
            <a:r>
              <a:rPr lang="es-MX" sz="2400" b="0" i="0" u="none" strike="noStrike" baseline="0" dirty="0">
                <a:solidFill>
                  <a:srgbClr val="000000"/>
                </a:solidFill>
                <a:latin typeface="AspiraNar-Light"/>
              </a:rPr>
              <a:t>. Era la autoridad imperial la que determinaba qué debía producir cada azteca y pueblo conquistado. Además de su rol propiamente productivo, la economía azteca también fue una herramienta política. </a:t>
            </a:r>
          </a:p>
        </p:txBody>
      </p:sp>
      <p:pic>
        <p:nvPicPr>
          <p:cNvPr id="7" name="Picture 2" descr="La gran ciudad azteca de Tenochtitlán - SobreHistoria.com">
            <a:extLst>
              <a:ext uri="{FF2B5EF4-FFF2-40B4-BE49-F238E27FC236}">
                <a16:creationId xmlns:a16="http://schemas.microsoft.com/office/drawing/2014/main" xmlns="" id="{703C9361-4256-4D40-AB60-F4DA49FDA5A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57867" y="1082675"/>
            <a:ext cx="4038853"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8700"/>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70191FF-B1A7-42FF-9EBA-DE84393F07CF}"/>
              </a:ext>
            </a:extLst>
          </p:cNvPr>
          <p:cNvSpPr>
            <a:spLocks noGrp="1"/>
          </p:cNvSpPr>
          <p:nvPr>
            <p:ph type="title"/>
          </p:nvPr>
        </p:nvSpPr>
        <p:spPr/>
        <p:txBody>
          <a:bodyPr/>
          <a:lstStyle/>
          <a:p>
            <a:r>
              <a:rPr lang="es-CL" dirty="0"/>
              <a:t>Economía imperial </a:t>
            </a:r>
          </a:p>
        </p:txBody>
      </p:sp>
      <p:sp>
        <p:nvSpPr>
          <p:cNvPr id="4" name="Marcador de texto 3">
            <a:extLst>
              <a:ext uri="{FF2B5EF4-FFF2-40B4-BE49-F238E27FC236}">
                <a16:creationId xmlns:a16="http://schemas.microsoft.com/office/drawing/2014/main" xmlns="" id="{709E4678-CEC5-4F57-B32F-BB60FFBC52F5}"/>
              </a:ext>
            </a:extLst>
          </p:cNvPr>
          <p:cNvSpPr>
            <a:spLocks noGrp="1"/>
          </p:cNvSpPr>
          <p:nvPr>
            <p:ph type="body" sz="half" idx="3"/>
          </p:nvPr>
        </p:nvSpPr>
        <p:spPr/>
        <p:txBody>
          <a:bodyPr/>
          <a:lstStyle/>
          <a:p>
            <a:r>
              <a:rPr lang="es-CL" dirty="0"/>
              <a:t>Chinampas</a:t>
            </a:r>
          </a:p>
        </p:txBody>
      </p:sp>
      <p:sp>
        <p:nvSpPr>
          <p:cNvPr id="5" name="Marcador de contenido 4">
            <a:extLst>
              <a:ext uri="{FF2B5EF4-FFF2-40B4-BE49-F238E27FC236}">
                <a16:creationId xmlns:a16="http://schemas.microsoft.com/office/drawing/2014/main" xmlns="" id="{07829DE7-6B09-42B2-9136-C76188E63762}"/>
              </a:ext>
            </a:extLst>
          </p:cNvPr>
          <p:cNvSpPr>
            <a:spLocks noGrp="1"/>
          </p:cNvSpPr>
          <p:nvPr>
            <p:ph sz="quarter" idx="2"/>
          </p:nvPr>
        </p:nvSpPr>
        <p:spPr>
          <a:xfrm>
            <a:off x="457200" y="1083222"/>
            <a:ext cx="4040188" cy="3545928"/>
          </a:xfrm>
        </p:spPr>
        <p:txBody>
          <a:bodyPr>
            <a:normAutofit fontScale="62500" lnSpcReduction="20000"/>
          </a:bodyPr>
          <a:lstStyle/>
          <a:p>
            <a:pPr algn="just"/>
            <a:r>
              <a:rPr lang="es-MX" sz="2400" b="0" i="0" u="none" strike="noStrike" baseline="0" dirty="0">
                <a:solidFill>
                  <a:srgbClr val="000000"/>
                </a:solidFill>
                <a:latin typeface="AspiraNar-Light"/>
              </a:rPr>
              <a:t>Como otros pueblos originarios de América, los aztecas desarrollaron </a:t>
            </a:r>
            <a:r>
              <a:rPr lang="es-MX" sz="2400" b="1" i="0" u="none" strike="noStrike" baseline="0" dirty="0">
                <a:solidFill>
                  <a:srgbClr val="000000"/>
                </a:solidFill>
                <a:latin typeface="AspiraNar-Light"/>
              </a:rPr>
              <a:t>avanzadas técnicas de cultivo</a:t>
            </a:r>
            <a:r>
              <a:rPr lang="es-MX" sz="2400" b="0" i="0" u="none" strike="noStrike" baseline="0" dirty="0">
                <a:solidFill>
                  <a:srgbClr val="000000"/>
                </a:solidFill>
                <a:latin typeface="AspiraNar-Light"/>
              </a:rPr>
              <a:t> que les permitieron mejorar su producción. </a:t>
            </a:r>
          </a:p>
          <a:p>
            <a:pPr algn="just"/>
            <a:r>
              <a:rPr lang="es-MX" sz="2400" b="0" i="0" u="none" strike="noStrike" baseline="0" dirty="0">
                <a:solidFill>
                  <a:srgbClr val="000000"/>
                </a:solidFill>
                <a:latin typeface="AspiraNar-Light"/>
              </a:rPr>
              <a:t>En el caso de Tenochtitlán, para poder superar la falta de tierras cultivables crearon pequeñas islas artificiales de forma rectangular, conocidas como </a:t>
            </a:r>
            <a:r>
              <a:rPr lang="es-MX" sz="2400" b="1" i="0" u="none" strike="noStrike" baseline="0" dirty="0">
                <a:solidFill>
                  <a:srgbClr val="000000"/>
                </a:solidFill>
                <a:latin typeface="AspiraNar-Demi"/>
              </a:rPr>
              <a:t>chinampas</a:t>
            </a:r>
            <a:r>
              <a:rPr lang="es-MX" sz="2400" b="0" i="0" u="none" strike="noStrike" baseline="0" dirty="0">
                <a:solidFill>
                  <a:srgbClr val="000000"/>
                </a:solidFill>
                <a:latin typeface="AspiraNar-Light"/>
              </a:rPr>
              <a:t>. Entre ellas dejaban un espacio que permitía la navegación de canoas y la extracción de nuevo material vegetal del fondo del lago, lo que posibilitó la renovación constante de los suelos. Estas técnicas, como las chinampas o la </a:t>
            </a:r>
            <a:r>
              <a:rPr lang="es-MX" sz="2400" b="1" i="0" u="none" strike="noStrike" baseline="0" dirty="0">
                <a:solidFill>
                  <a:srgbClr val="000000"/>
                </a:solidFill>
                <a:latin typeface="AspiraNar-Demi"/>
              </a:rPr>
              <a:t>tala y roza</a:t>
            </a:r>
            <a:r>
              <a:rPr lang="es-MX" sz="2400" b="0" i="0" u="none" strike="noStrike" baseline="0" dirty="0">
                <a:solidFill>
                  <a:srgbClr val="000000"/>
                </a:solidFill>
                <a:latin typeface="AspiraNar-Light"/>
              </a:rPr>
              <a:t>, fueron probablemente adquiridas por los aztecas a partir de otras culturas mesoamericanas más antiguas, </a:t>
            </a:r>
            <a:r>
              <a:rPr lang="es-CL" sz="2400" b="0" i="0" u="none" strike="noStrike" baseline="0" dirty="0">
                <a:solidFill>
                  <a:srgbClr val="000000"/>
                </a:solidFill>
                <a:latin typeface="AspiraNar-Light"/>
              </a:rPr>
              <a:t>como la tolteca.</a:t>
            </a:r>
            <a:endParaRPr lang="es-CL" dirty="0"/>
          </a:p>
          <a:p>
            <a:endParaRPr lang="es-CL" dirty="0"/>
          </a:p>
        </p:txBody>
      </p:sp>
      <p:pic>
        <p:nvPicPr>
          <p:cNvPr id="15364" name="Picture 4" descr="Qué son las chinampas? – Agriculturers.com | Red de Especialistas en  Agricultura">
            <a:extLst>
              <a:ext uri="{FF2B5EF4-FFF2-40B4-BE49-F238E27FC236}">
                <a16:creationId xmlns:a16="http://schemas.microsoft.com/office/drawing/2014/main" xmlns="" id="{65C8FAD5-8CE1-4E29-85C2-65C6A1998740}"/>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1245834"/>
            <a:ext cx="4041775" cy="2631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2092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xmlns="" id="{50F11680-6F15-4E53-8F07-D79BB429D44D}"/>
              </a:ext>
            </a:extLst>
          </p:cNvPr>
          <p:cNvPicPr>
            <a:picLocks noGrp="1" noChangeAspect="1"/>
          </p:cNvPicPr>
          <p:nvPr>
            <p:ph idx="1"/>
          </p:nvPr>
        </p:nvPicPr>
        <p:blipFill>
          <a:blip r:embed="rId2"/>
          <a:stretch>
            <a:fillRect/>
          </a:stretch>
        </p:blipFill>
        <p:spPr>
          <a:xfrm>
            <a:off x="575556" y="915566"/>
            <a:ext cx="7992888" cy="4071050"/>
          </a:xfrm>
        </p:spPr>
      </p:pic>
      <p:sp>
        <p:nvSpPr>
          <p:cNvPr id="2" name="Título 1">
            <a:extLst>
              <a:ext uri="{FF2B5EF4-FFF2-40B4-BE49-F238E27FC236}">
                <a16:creationId xmlns:a16="http://schemas.microsoft.com/office/drawing/2014/main" xmlns="" id="{1372F56F-F8C3-4124-B7EA-5EFCD206E36A}"/>
              </a:ext>
            </a:extLst>
          </p:cNvPr>
          <p:cNvSpPr>
            <a:spLocks noGrp="1"/>
          </p:cNvSpPr>
          <p:nvPr>
            <p:ph type="title"/>
          </p:nvPr>
        </p:nvSpPr>
        <p:spPr/>
        <p:txBody>
          <a:bodyPr/>
          <a:lstStyle/>
          <a:p>
            <a:r>
              <a:rPr lang="es-CL" dirty="0"/>
              <a:t>Chinampas.</a:t>
            </a:r>
          </a:p>
        </p:txBody>
      </p:sp>
    </p:spTree>
    <p:extLst>
      <p:ext uri="{BB962C8B-B14F-4D97-AF65-F5344CB8AC3E}">
        <p14:creationId xmlns:p14="http://schemas.microsoft.com/office/powerpoint/2010/main" val="363334256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lgn="just"/>
            <a:r>
              <a:rPr lang="es-CL" dirty="0"/>
              <a:t>¿Qué entiendes por Identificar?</a:t>
            </a:r>
          </a:p>
          <a:p>
            <a:pPr algn="just"/>
            <a:endParaRPr lang="es-CL" dirty="0"/>
          </a:p>
          <a:p>
            <a:pPr algn="just"/>
            <a:r>
              <a:rPr lang="es-CL" dirty="0"/>
              <a:t>¿Sabes que pueblos originarios existieron en América?</a:t>
            </a:r>
          </a:p>
        </p:txBody>
      </p:sp>
      <p:sp>
        <p:nvSpPr>
          <p:cNvPr id="3" name="2 Título"/>
          <p:cNvSpPr>
            <a:spLocks noGrp="1"/>
          </p:cNvSpPr>
          <p:nvPr>
            <p:ph type="title"/>
          </p:nvPr>
        </p:nvSpPr>
        <p:spPr/>
        <p:txBody>
          <a:bodyPr/>
          <a:lstStyle/>
          <a:p>
            <a:r>
              <a:rPr lang="es-CL" dirty="0"/>
              <a:t>Preguntas de inicio.</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019AF402-C241-417E-82FA-22FFBFA144B5}"/>
              </a:ext>
            </a:extLst>
          </p:cNvPr>
          <p:cNvSpPr>
            <a:spLocks noGrp="1"/>
          </p:cNvSpPr>
          <p:nvPr>
            <p:ph type="title"/>
          </p:nvPr>
        </p:nvSpPr>
        <p:spPr/>
        <p:txBody>
          <a:bodyPr/>
          <a:lstStyle/>
          <a:p>
            <a:r>
              <a:rPr lang="es-CL" dirty="0"/>
              <a:t>Sociedad Azteca.</a:t>
            </a:r>
          </a:p>
        </p:txBody>
      </p:sp>
      <p:sp>
        <p:nvSpPr>
          <p:cNvPr id="5" name="Marcador de texto 4">
            <a:extLst>
              <a:ext uri="{FF2B5EF4-FFF2-40B4-BE49-F238E27FC236}">
                <a16:creationId xmlns:a16="http://schemas.microsoft.com/office/drawing/2014/main" xmlns="" id="{5B46F407-2DD5-4B0D-B0B6-42C1E27D2E76}"/>
              </a:ext>
            </a:extLst>
          </p:cNvPr>
          <p:cNvSpPr>
            <a:spLocks noGrp="1"/>
          </p:cNvSpPr>
          <p:nvPr>
            <p:ph type="body" sz="half" idx="3"/>
          </p:nvPr>
        </p:nvSpPr>
        <p:spPr>
          <a:xfrm>
            <a:off x="4648325" y="4443958"/>
            <a:ext cx="4041775" cy="571500"/>
          </a:xfrm>
        </p:spPr>
        <p:txBody>
          <a:bodyPr>
            <a:normAutofit/>
          </a:bodyPr>
          <a:lstStyle/>
          <a:p>
            <a:pPr algn="ctr"/>
            <a:r>
              <a:rPr lang="es-CL" sz="2000" dirty="0"/>
              <a:t>Sociedad Azteca</a:t>
            </a:r>
          </a:p>
        </p:txBody>
      </p:sp>
      <p:sp>
        <p:nvSpPr>
          <p:cNvPr id="2" name="Marcador de contenido 1">
            <a:extLst>
              <a:ext uri="{FF2B5EF4-FFF2-40B4-BE49-F238E27FC236}">
                <a16:creationId xmlns:a16="http://schemas.microsoft.com/office/drawing/2014/main" xmlns="" id="{84AF314E-BF85-4F98-A9E9-79F6D8F9849E}"/>
              </a:ext>
            </a:extLst>
          </p:cNvPr>
          <p:cNvSpPr>
            <a:spLocks noGrp="1"/>
          </p:cNvSpPr>
          <p:nvPr>
            <p:ph sz="quarter" idx="2"/>
          </p:nvPr>
        </p:nvSpPr>
        <p:spPr>
          <a:xfrm>
            <a:off x="457200" y="1083222"/>
            <a:ext cx="4040188" cy="3576760"/>
          </a:xfrm>
        </p:spPr>
        <p:txBody>
          <a:bodyPr>
            <a:normAutofit fontScale="92500"/>
          </a:bodyPr>
          <a:lstStyle/>
          <a:p>
            <a:pPr algn="just"/>
            <a:r>
              <a:rPr lang="es-MX" sz="1800" b="0" i="0" u="none" strike="noStrike" baseline="0" dirty="0">
                <a:latin typeface="AspiraNar-Regular"/>
              </a:rPr>
              <a:t>La sociedad azteca se caracterizaba por su acentuada jerarquización social, existiendo en su interior distintos estratos que contaban con privilegios y roles muy diferenciados entre ellos. </a:t>
            </a:r>
          </a:p>
          <a:p>
            <a:pPr algn="just"/>
            <a:r>
              <a:rPr lang="es-MX" sz="1800" b="0" i="0" u="none" strike="noStrike" baseline="0" dirty="0">
                <a:latin typeface="AspiraNar-Regular"/>
              </a:rPr>
              <a:t>Sin embargo, una persona que destacase de </a:t>
            </a:r>
            <a:r>
              <a:rPr lang="es-CL" sz="1800" b="0" i="0" u="none" strike="noStrike" baseline="0" dirty="0">
                <a:latin typeface="AspiraNar-Regular"/>
              </a:rPr>
              <a:t>manera positiva o negativa en las áreas civil, </a:t>
            </a:r>
            <a:r>
              <a:rPr lang="es-MX" sz="1800" b="0" i="0" u="none" strike="noStrike" baseline="0" dirty="0">
                <a:latin typeface="AspiraNar-Regular"/>
              </a:rPr>
              <a:t>militar o religiosa, podía modificar su lugar en la escala social, existiendo por ello, un cierto rango de movilidad social, aunque esto solo </a:t>
            </a:r>
            <a:r>
              <a:rPr lang="es-CL" sz="1800" b="0" i="0" u="none" strike="noStrike" baseline="0" dirty="0">
                <a:latin typeface="AspiraNar-Regular"/>
              </a:rPr>
              <a:t>regía para los hombres.</a:t>
            </a:r>
            <a:endParaRPr lang="es-CL" dirty="0"/>
          </a:p>
        </p:txBody>
      </p:sp>
      <p:pic>
        <p:nvPicPr>
          <p:cNvPr id="17410" name="Picture 2" descr="Sociedad Azteca - Cultura Mundial">
            <a:extLst>
              <a:ext uri="{FF2B5EF4-FFF2-40B4-BE49-F238E27FC236}">
                <a16:creationId xmlns:a16="http://schemas.microsoft.com/office/drawing/2014/main" xmlns="" id="{137C47E4-27E9-4760-8D2D-A20E307D7005}"/>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066870" y="1083222"/>
            <a:ext cx="3204684" cy="336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094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descr="Diagrama&#10;&#10;Descripción generada automáticamente">
            <a:extLst>
              <a:ext uri="{FF2B5EF4-FFF2-40B4-BE49-F238E27FC236}">
                <a16:creationId xmlns:a16="http://schemas.microsoft.com/office/drawing/2014/main" xmlns="" id="{B3D0AF87-0119-4AA2-9C18-5FF507A2B7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0641" y="0"/>
            <a:ext cx="6403657" cy="5143500"/>
          </a:xfrm>
        </p:spPr>
      </p:pic>
      <p:sp>
        <p:nvSpPr>
          <p:cNvPr id="2" name="Título 1">
            <a:extLst>
              <a:ext uri="{FF2B5EF4-FFF2-40B4-BE49-F238E27FC236}">
                <a16:creationId xmlns:a16="http://schemas.microsoft.com/office/drawing/2014/main" xmlns="" id="{5C754B13-8F7E-4C9A-B1EA-6BAE54FAA83C}"/>
              </a:ext>
            </a:extLst>
          </p:cNvPr>
          <p:cNvSpPr>
            <a:spLocks noGrp="1"/>
          </p:cNvSpPr>
          <p:nvPr>
            <p:ph type="title"/>
          </p:nvPr>
        </p:nvSpPr>
        <p:spPr>
          <a:xfrm>
            <a:off x="251520" y="2143125"/>
            <a:ext cx="2489121" cy="857250"/>
          </a:xfrm>
        </p:spPr>
        <p:txBody>
          <a:bodyPr>
            <a:noAutofit/>
          </a:bodyPr>
          <a:lstStyle/>
          <a:p>
            <a:r>
              <a:rPr lang="es-CL" sz="3200" dirty="0"/>
              <a:t>Sociedad Azteca</a:t>
            </a:r>
          </a:p>
        </p:txBody>
      </p:sp>
    </p:spTree>
    <p:extLst>
      <p:ext uri="{BB962C8B-B14F-4D97-AF65-F5344CB8AC3E}">
        <p14:creationId xmlns:p14="http://schemas.microsoft.com/office/powerpoint/2010/main" val="388889882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dirty="0"/>
              <a:t>Preguntas de cierre – Aztecas.</a:t>
            </a:r>
          </a:p>
        </p:txBody>
      </p:sp>
      <p:sp>
        <p:nvSpPr>
          <p:cNvPr id="4" name="Marcador de texto 3">
            <a:extLst>
              <a:ext uri="{FF2B5EF4-FFF2-40B4-BE49-F238E27FC236}">
                <a16:creationId xmlns:a16="http://schemas.microsoft.com/office/drawing/2014/main" xmlns="" id="{AF08DBE4-AAF5-4A4E-B943-84E267B08B98}"/>
              </a:ext>
            </a:extLst>
          </p:cNvPr>
          <p:cNvSpPr>
            <a:spLocks noGrp="1"/>
          </p:cNvSpPr>
          <p:nvPr>
            <p:ph type="body" idx="1"/>
          </p:nvPr>
        </p:nvSpPr>
        <p:spPr/>
        <p:txBody>
          <a:bodyPr/>
          <a:lstStyle/>
          <a:p>
            <a:r>
              <a:rPr lang="es-CL" dirty="0"/>
              <a:t>Respuesta correcta: C</a:t>
            </a:r>
          </a:p>
        </p:txBody>
      </p:sp>
      <p:sp>
        <p:nvSpPr>
          <p:cNvPr id="6" name="Marcador de texto 5">
            <a:extLst>
              <a:ext uri="{FF2B5EF4-FFF2-40B4-BE49-F238E27FC236}">
                <a16:creationId xmlns:a16="http://schemas.microsoft.com/office/drawing/2014/main" xmlns="" id="{DDB61C13-17DE-452B-87A1-F01C6E600A90}"/>
              </a:ext>
            </a:extLst>
          </p:cNvPr>
          <p:cNvSpPr>
            <a:spLocks noGrp="1"/>
          </p:cNvSpPr>
          <p:nvPr>
            <p:ph type="body" sz="half" idx="3"/>
          </p:nvPr>
        </p:nvSpPr>
        <p:spPr/>
        <p:txBody>
          <a:bodyPr/>
          <a:lstStyle/>
          <a:p>
            <a:r>
              <a:rPr lang="es-CL" dirty="0"/>
              <a:t>Respuesta correcta: A</a:t>
            </a:r>
          </a:p>
        </p:txBody>
      </p:sp>
      <p:sp>
        <p:nvSpPr>
          <p:cNvPr id="5" name="Marcador de contenido 4">
            <a:extLst>
              <a:ext uri="{FF2B5EF4-FFF2-40B4-BE49-F238E27FC236}">
                <a16:creationId xmlns:a16="http://schemas.microsoft.com/office/drawing/2014/main" xmlns="" id="{BF0BEDE2-9848-4429-8950-144ADA056427}"/>
              </a:ext>
            </a:extLst>
          </p:cNvPr>
          <p:cNvSpPr>
            <a:spLocks noGrp="1"/>
          </p:cNvSpPr>
          <p:nvPr>
            <p:ph sz="quarter" idx="2"/>
          </p:nvPr>
        </p:nvSpPr>
        <p:spPr/>
        <p:txBody>
          <a:bodyPr>
            <a:noAutofit/>
          </a:bodyPr>
          <a:lstStyle/>
          <a:p>
            <a:pPr marL="0" lvl="0" indent="0" algn="just">
              <a:lnSpc>
                <a:spcPct val="115000"/>
              </a:lnSpc>
              <a:buNone/>
            </a:pPr>
            <a:r>
              <a:rPr lang="es-CL" sz="1800" dirty="0">
                <a:effectLst/>
                <a:latin typeface="Arial" panose="020B0604020202020204" pitchFamily="34" charset="0"/>
                <a:ea typeface="Calibri" panose="020F0502020204030204" pitchFamily="34" charset="0"/>
                <a:cs typeface="Times New Roman" panose="02020603050405020304" pitchFamily="18" charset="0"/>
              </a:rPr>
              <a:t>El nombre de la capital del imperio azteca tenía como nombre:</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Cuzco.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Tikal.</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Tenochtitlán.</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1000"/>
              </a:spcAft>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Chichén Itzá.</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Marcador de contenido 6">
            <a:extLst>
              <a:ext uri="{FF2B5EF4-FFF2-40B4-BE49-F238E27FC236}">
                <a16:creationId xmlns:a16="http://schemas.microsoft.com/office/drawing/2014/main" xmlns="" id="{9F45F8FF-8D49-4330-9151-15FEFB3CF21B}"/>
              </a:ext>
            </a:extLst>
          </p:cNvPr>
          <p:cNvSpPr>
            <a:spLocks noGrp="1"/>
          </p:cNvSpPr>
          <p:nvPr>
            <p:ph sz="quarter" idx="4"/>
          </p:nvPr>
        </p:nvSpPr>
        <p:spPr/>
        <p:txBody>
          <a:bodyPr>
            <a:normAutofit/>
          </a:bodyPr>
          <a:lstStyle/>
          <a:p>
            <a:pPr marL="0" lvl="0" indent="0">
              <a:lnSpc>
                <a:spcPct val="115000"/>
              </a:lnSpc>
              <a:buNone/>
            </a:pPr>
            <a:r>
              <a:rPr lang="es-CL" sz="1800" dirty="0">
                <a:effectLst/>
                <a:latin typeface="Arial" panose="020B0604020202020204" pitchFamily="34" charset="0"/>
                <a:ea typeface="Calibri" panose="020F0502020204030204" pitchFamily="34" charset="0"/>
                <a:cs typeface="Times New Roman" panose="02020603050405020304" pitchFamily="18" charset="0"/>
              </a:rPr>
              <a:t>La forma de cultivo que tenía la civilización azteca era: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err="1">
                <a:effectLst/>
                <a:latin typeface="Arial" panose="020B0604020202020204" pitchFamily="34" charset="0"/>
                <a:ea typeface="Calibri" panose="020F0502020204030204" pitchFamily="34" charset="0"/>
                <a:cs typeface="Times New Roman" panose="02020603050405020304" pitchFamily="18" charset="0"/>
              </a:rPr>
              <a:t>Chinanpas</a:t>
            </a:r>
            <a:r>
              <a:rPr lang="es-CL" sz="1800" dirty="0">
                <a:effectLst/>
                <a:latin typeface="Arial" panose="020B0604020202020204" pitchFamily="34" charset="0"/>
                <a:ea typeface="Calibri" panose="020F0502020204030204" pitchFamily="34" charset="0"/>
                <a:cs typeface="Times New Roman" panose="02020603050405020304" pitchFamily="18" charset="0"/>
              </a:rPr>
              <a:t>.</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Terrazas de Cultivo.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Sistema de Tala y Roza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Riego por goteo.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spTree>
    <p:extLst>
      <p:ext uri="{BB962C8B-B14F-4D97-AF65-F5344CB8AC3E}">
        <p14:creationId xmlns:p14="http://schemas.microsoft.com/office/powerpoint/2010/main" val="3802976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A2E420-FA9F-4AC9-B3CF-0E78365B57D8}"/>
              </a:ext>
            </a:extLst>
          </p:cNvPr>
          <p:cNvSpPr>
            <a:spLocks noGrp="1"/>
          </p:cNvSpPr>
          <p:nvPr>
            <p:ph type="title"/>
          </p:nvPr>
        </p:nvSpPr>
        <p:spPr/>
        <p:txBody>
          <a:bodyPr/>
          <a:lstStyle/>
          <a:p>
            <a:r>
              <a:rPr lang="es-CL" dirty="0"/>
              <a:t>Preguntas de cierre.</a:t>
            </a:r>
          </a:p>
        </p:txBody>
      </p:sp>
      <p:sp>
        <p:nvSpPr>
          <p:cNvPr id="3" name="Marcador de texto 2">
            <a:extLst>
              <a:ext uri="{FF2B5EF4-FFF2-40B4-BE49-F238E27FC236}">
                <a16:creationId xmlns:a16="http://schemas.microsoft.com/office/drawing/2014/main" xmlns="" id="{176B7B72-6A03-4950-A75E-6EEAE20B4219}"/>
              </a:ext>
            </a:extLst>
          </p:cNvPr>
          <p:cNvSpPr>
            <a:spLocks noGrp="1"/>
          </p:cNvSpPr>
          <p:nvPr>
            <p:ph type="body" idx="1"/>
          </p:nvPr>
        </p:nvSpPr>
        <p:spPr/>
        <p:txBody>
          <a:bodyPr/>
          <a:lstStyle/>
          <a:p>
            <a:r>
              <a:rPr lang="es-CL" dirty="0"/>
              <a:t>Respuesta correcta: D</a:t>
            </a:r>
          </a:p>
        </p:txBody>
      </p:sp>
      <p:sp>
        <p:nvSpPr>
          <p:cNvPr id="4" name="Marcador de texto 3">
            <a:extLst>
              <a:ext uri="{FF2B5EF4-FFF2-40B4-BE49-F238E27FC236}">
                <a16:creationId xmlns:a16="http://schemas.microsoft.com/office/drawing/2014/main" xmlns="" id="{19882B2C-8BCE-47F2-AD4B-934BE391E2C4}"/>
              </a:ext>
            </a:extLst>
          </p:cNvPr>
          <p:cNvSpPr>
            <a:spLocks noGrp="1"/>
          </p:cNvSpPr>
          <p:nvPr>
            <p:ph type="body" sz="half" idx="3"/>
          </p:nvPr>
        </p:nvSpPr>
        <p:spPr/>
        <p:txBody>
          <a:bodyPr/>
          <a:lstStyle/>
          <a:p>
            <a:endParaRPr lang="es-CL"/>
          </a:p>
        </p:txBody>
      </p:sp>
      <p:sp>
        <p:nvSpPr>
          <p:cNvPr id="5" name="Marcador de contenido 4">
            <a:extLst>
              <a:ext uri="{FF2B5EF4-FFF2-40B4-BE49-F238E27FC236}">
                <a16:creationId xmlns:a16="http://schemas.microsoft.com/office/drawing/2014/main" xmlns="" id="{5A22548D-7BB5-410D-8291-7D8162670150}"/>
              </a:ext>
            </a:extLst>
          </p:cNvPr>
          <p:cNvSpPr>
            <a:spLocks noGrp="1"/>
          </p:cNvSpPr>
          <p:nvPr>
            <p:ph sz="quarter" idx="2"/>
          </p:nvPr>
        </p:nvSpPr>
        <p:spPr/>
        <p:txBody>
          <a:bodyPr>
            <a:normAutofit/>
          </a:bodyPr>
          <a:lstStyle/>
          <a:p>
            <a:pPr marL="0" lvl="0" indent="0">
              <a:lnSpc>
                <a:spcPct val="115000"/>
              </a:lnSpc>
              <a:buNone/>
            </a:pPr>
            <a:r>
              <a:rPr lang="es-CL" sz="1800" dirty="0">
                <a:effectLst/>
                <a:latin typeface="Arial" panose="020B0604020202020204" pitchFamily="34" charset="0"/>
                <a:ea typeface="Calibri" panose="020F0502020204030204" pitchFamily="34" charset="0"/>
                <a:cs typeface="Times New Roman" panose="02020603050405020304" pitchFamily="18" charset="0"/>
              </a:rPr>
              <a:t>La máxima autoridad Azteca tenía como nombre:</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Rey.</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Sapa Inca.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latin typeface="Arial" panose="020B0604020202020204" pitchFamily="34" charset="0"/>
                <a:ea typeface="Calibri" panose="020F0502020204030204" pitchFamily="34" charset="0"/>
                <a:cs typeface="Times New Roman" panose="02020603050405020304" pitchFamily="18" charset="0"/>
              </a:rPr>
              <a:t>Emperador.</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mj-lt"/>
              <a:buAutoNum type="alphaLcParenR"/>
            </a:pPr>
            <a:r>
              <a:rPr lang="es-CL" sz="1800" dirty="0">
                <a:effectLst/>
                <a:latin typeface="Arial" panose="020B0604020202020204" pitchFamily="34" charset="0"/>
                <a:ea typeface="Calibri" panose="020F0502020204030204" pitchFamily="34" charset="0"/>
                <a:cs typeface="Times New Roman" panose="02020603050405020304" pitchFamily="18" charset="0"/>
              </a:rPr>
              <a:t>Tlatoani.</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Marcador de contenido 5">
            <a:extLst>
              <a:ext uri="{FF2B5EF4-FFF2-40B4-BE49-F238E27FC236}">
                <a16:creationId xmlns:a16="http://schemas.microsoft.com/office/drawing/2014/main" xmlns="" id="{6C6B905A-B82C-44A2-B6F3-3ED128F346BD}"/>
              </a:ext>
            </a:extLst>
          </p:cNvPr>
          <p:cNvSpPr>
            <a:spLocks noGrp="1"/>
          </p:cNvSpPr>
          <p:nvPr>
            <p:ph sz="quarter" idx="4"/>
          </p:nvPr>
        </p:nvSpPr>
        <p:spPr/>
        <p:txBody>
          <a:bodyPr/>
          <a:lstStyle/>
          <a:p>
            <a:pPr marL="109728" indent="0" algn="ctr">
              <a:buNone/>
            </a:pPr>
            <a:r>
              <a:rPr lang="es-CL" sz="1800" b="1" u="sng" dirty="0">
                <a:effectLst/>
                <a:latin typeface="Arial" panose="020B0604020202020204" pitchFamily="34" charset="0"/>
                <a:ea typeface="Calibri" panose="020F0502020204030204" pitchFamily="34" charset="0"/>
                <a:cs typeface="Times New Roman" panose="02020603050405020304" pitchFamily="18" charset="0"/>
              </a:rPr>
              <a:t>PREGUNTAS ABIERTAS:</a:t>
            </a:r>
          </a:p>
          <a:p>
            <a:pPr algn="just"/>
            <a:r>
              <a:rPr lang="es-CL" sz="1800" dirty="0">
                <a:effectLst/>
                <a:latin typeface="Arial" panose="020B0604020202020204" pitchFamily="34" charset="0"/>
                <a:ea typeface="Calibri" panose="020F0502020204030204" pitchFamily="34" charset="0"/>
                <a:cs typeface="Times New Roman" panose="02020603050405020304" pitchFamily="18" charset="0"/>
              </a:rPr>
              <a:t>¿Qué aprendimos hoy?</a:t>
            </a:r>
          </a:p>
          <a:p>
            <a:pPr algn="just"/>
            <a:endParaRPr lang="es-CL" sz="1800" dirty="0">
              <a:latin typeface="Arial" panose="020B0604020202020204" pitchFamily="34" charset="0"/>
              <a:ea typeface="Calibri" panose="020F0502020204030204" pitchFamily="34" charset="0"/>
              <a:cs typeface="Times New Roman" panose="02020603050405020304" pitchFamily="18" charset="0"/>
            </a:endParaRPr>
          </a:p>
          <a:p>
            <a:pPr algn="just"/>
            <a:r>
              <a:rPr lang="es-CL" sz="1800" dirty="0">
                <a:latin typeface="Arial" panose="020B0604020202020204" pitchFamily="34" charset="0"/>
                <a:ea typeface="Calibri" panose="020F0502020204030204" pitchFamily="34" charset="0"/>
                <a:cs typeface="Times New Roman" panose="02020603050405020304" pitchFamily="18" charset="0"/>
              </a:rPr>
              <a:t>¿Cómo lo aprendimos?</a:t>
            </a:r>
          </a:p>
          <a:p>
            <a:pPr marL="109728" indent="0" algn="just">
              <a:buNone/>
            </a:pPr>
            <a:endParaRPr lang="es-CL" sz="1800" dirty="0">
              <a:latin typeface="Arial" panose="020B0604020202020204" pitchFamily="34" charset="0"/>
              <a:ea typeface="Calibri" panose="020F0502020204030204" pitchFamily="34" charset="0"/>
              <a:cs typeface="Times New Roman" panose="02020603050405020304" pitchFamily="18" charset="0"/>
            </a:endParaRPr>
          </a:p>
          <a:p>
            <a:pPr algn="just"/>
            <a:r>
              <a:rPr lang="es-CL" sz="1800" dirty="0">
                <a:effectLst/>
                <a:latin typeface="Arial" panose="020B0604020202020204" pitchFamily="34" charset="0"/>
                <a:ea typeface="Calibri" panose="020F0502020204030204" pitchFamily="34" charset="0"/>
                <a:cs typeface="Times New Roman" panose="02020603050405020304" pitchFamily="18" charset="0"/>
              </a:rPr>
              <a:t>¿Cómo los conceptos </a:t>
            </a:r>
            <a:r>
              <a:rPr lang="es-CL" sz="1800" dirty="0">
                <a:latin typeface="Arial" panose="020B0604020202020204" pitchFamily="34" charset="0"/>
                <a:ea typeface="Calibri" panose="020F0502020204030204" pitchFamily="34" charset="0"/>
                <a:cs typeface="Times New Roman" panose="02020603050405020304" pitchFamily="18" charset="0"/>
              </a:rPr>
              <a:t>aprendidos en la clase los encontramos </a:t>
            </a:r>
            <a:r>
              <a:rPr lang="es-CL" sz="1800" dirty="0">
                <a:effectLst/>
                <a:latin typeface="Arial" panose="020B0604020202020204" pitchFamily="34" charset="0"/>
                <a:ea typeface="Calibri" panose="020F0502020204030204" pitchFamily="34" charset="0"/>
                <a:cs typeface="Times New Roman" panose="02020603050405020304" pitchFamily="18" charset="0"/>
              </a:rPr>
              <a:t>presentes hasta el día de hoy? </a:t>
            </a:r>
            <a:endParaRPr lang="es-CL" dirty="0"/>
          </a:p>
          <a:p>
            <a:pPr marL="109728" indent="0">
              <a:buNone/>
            </a:pPr>
            <a:endParaRPr lang="es-CL" dirty="0"/>
          </a:p>
        </p:txBody>
      </p:sp>
    </p:spTree>
    <p:extLst>
      <p:ext uri="{BB962C8B-B14F-4D97-AF65-F5344CB8AC3E}">
        <p14:creationId xmlns:p14="http://schemas.microsoft.com/office/powerpoint/2010/main" val="31697397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xmlns="" id="{EEA7ABFA-B46E-4259-8075-9D7D04E43C0E}"/>
              </a:ext>
            </a:extLst>
          </p:cNvPr>
          <p:cNvSpPr>
            <a:spLocks noGrp="1"/>
          </p:cNvSpPr>
          <p:nvPr>
            <p:ph type="ctrTitle"/>
          </p:nvPr>
        </p:nvSpPr>
        <p:spPr/>
        <p:txBody>
          <a:bodyPr>
            <a:noAutofit/>
          </a:bodyPr>
          <a:lstStyle/>
          <a:p>
            <a:r>
              <a:rPr lang="es-CL" sz="4000" dirty="0"/>
              <a:t>Parte 3: Ritualidad y </a:t>
            </a:r>
            <a:br>
              <a:rPr lang="es-CL" sz="4000" dirty="0"/>
            </a:br>
            <a:r>
              <a:rPr lang="es-CL" sz="4000" dirty="0"/>
              <a:t>aspectos culturales de Mesoamérica.</a:t>
            </a:r>
          </a:p>
        </p:txBody>
      </p:sp>
      <p:sp>
        <p:nvSpPr>
          <p:cNvPr id="8" name="Subtítulo 7">
            <a:extLst>
              <a:ext uri="{FF2B5EF4-FFF2-40B4-BE49-F238E27FC236}">
                <a16:creationId xmlns:a16="http://schemas.microsoft.com/office/drawing/2014/main" xmlns="" id="{E9EC4974-B8FC-42DC-B600-81AB2319DF36}"/>
              </a:ext>
            </a:extLst>
          </p:cNvPr>
          <p:cNvSpPr>
            <a:spLocks noGrp="1"/>
          </p:cNvSpPr>
          <p:nvPr>
            <p:ph type="subTitle" idx="1"/>
          </p:nvPr>
        </p:nvSpPr>
        <p:spPr/>
        <p:txBody>
          <a:bodyPr/>
          <a:lstStyle/>
          <a:p>
            <a:endParaRPr lang="es-CL"/>
          </a:p>
        </p:txBody>
      </p:sp>
      <p:pic>
        <p:nvPicPr>
          <p:cNvPr id="6" name="Picture 2" descr="Abuelo, ¿qué te trajo Quetzalcóatl?">
            <a:extLst>
              <a:ext uri="{FF2B5EF4-FFF2-40B4-BE49-F238E27FC236}">
                <a16:creationId xmlns:a16="http://schemas.microsoft.com/office/drawing/2014/main" xmlns="" id="{E9D3661C-1C0C-4D82-9A19-20E0EFACEB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71550"/>
            <a:ext cx="2057400"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540505"/>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28181E75-BD17-46CE-8D0A-404109BF7C9D}"/>
              </a:ext>
            </a:extLst>
          </p:cNvPr>
          <p:cNvSpPr>
            <a:spLocks noGrp="1"/>
          </p:cNvSpPr>
          <p:nvPr>
            <p:ph idx="1"/>
          </p:nvPr>
        </p:nvSpPr>
        <p:spPr/>
        <p:txBody>
          <a:bodyPr>
            <a:normAutofit/>
          </a:bodyPr>
          <a:lstStyle/>
          <a:p>
            <a:pPr algn="just"/>
            <a:r>
              <a:rPr lang="es-MX" sz="1800" b="0" i="0" u="none" strike="noStrike" baseline="0" dirty="0">
                <a:latin typeface="AspiraNar-Regular"/>
              </a:rPr>
              <a:t>Si bien cada civilización y pueblo de Mesoamérica adoró a sus propios dioses, tuvo ritos particulares y reveló ciertas preocupaciones sobre el mundo, todas ellas tuvieron ciertos rasgos comunes que hacen posible hablar de una tradición religiosa mesoamericana.</a:t>
            </a:r>
          </a:p>
          <a:p>
            <a:pPr algn="just"/>
            <a:endParaRPr lang="es-MX" sz="1800" dirty="0">
              <a:latin typeface="AspiraNar-Regular"/>
            </a:endParaRPr>
          </a:p>
          <a:p>
            <a:pPr algn="just"/>
            <a:r>
              <a:rPr lang="es-MX" sz="1800" b="0" i="0" u="none" strike="noStrike" baseline="0" dirty="0">
                <a:latin typeface="AspiraNar-Regular"/>
              </a:rPr>
              <a:t>La religión practicada por mayas y aztecas, al igual que la de otras civilizaciones de la región, fue de carácter </a:t>
            </a:r>
            <a:r>
              <a:rPr lang="es-MX" sz="1800" b="1" i="0" u="none" strike="noStrike" baseline="0" dirty="0">
                <a:latin typeface="AspiraNar-Demi"/>
              </a:rPr>
              <a:t>politeísta</a:t>
            </a:r>
            <a:r>
              <a:rPr lang="es-MX" sz="1800" b="0" i="0" u="none" strike="noStrike" baseline="0" dirty="0">
                <a:latin typeface="AspiraNar-Regular"/>
              </a:rPr>
              <a:t>, en la que sus dioses simbolizaban, principalmente, fuerzas de la </a:t>
            </a:r>
            <a:r>
              <a:rPr lang="es-CL" sz="1800" b="0" i="0" u="none" strike="noStrike" baseline="0" dirty="0">
                <a:latin typeface="AspiraNar-Regular"/>
              </a:rPr>
              <a:t>naturaleza y fenómenos celestiales.</a:t>
            </a:r>
          </a:p>
        </p:txBody>
      </p:sp>
      <p:sp>
        <p:nvSpPr>
          <p:cNvPr id="3" name="Título 2">
            <a:extLst>
              <a:ext uri="{FF2B5EF4-FFF2-40B4-BE49-F238E27FC236}">
                <a16:creationId xmlns:a16="http://schemas.microsoft.com/office/drawing/2014/main" xmlns="" id="{02AAEF8D-4740-4C08-BD6D-507EB8FF9AB2}"/>
              </a:ext>
            </a:extLst>
          </p:cNvPr>
          <p:cNvSpPr>
            <a:spLocks noGrp="1"/>
          </p:cNvSpPr>
          <p:nvPr>
            <p:ph type="title"/>
          </p:nvPr>
        </p:nvSpPr>
        <p:spPr/>
        <p:txBody>
          <a:bodyPr/>
          <a:lstStyle/>
          <a:p>
            <a:r>
              <a:rPr lang="es-CL" dirty="0"/>
              <a:t>Ritualidad Mesoamericana</a:t>
            </a:r>
          </a:p>
        </p:txBody>
      </p:sp>
      <p:pic>
        <p:nvPicPr>
          <p:cNvPr id="21506" name="Picture 2" descr="Aztecas: Culto y rituales | SocialHizo">
            <a:extLst>
              <a:ext uri="{FF2B5EF4-FFF2-40B4-BE49-F238E27FC236}">
                <a16:creationId xmlns:a16="http://schemas.microsoft.com/office/drawing/2014/main" xmlns="" id="{5FE1C974-9651-43AE-93E8-9401778CAB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3507854"/>
            <a:ext cx="1728191" cy="151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742108"/>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5528A169-C409-44C5-A214-1BC54421CEF2}"/>
              </a:ext>
            </a:extLst>
          </p:cNvPr>
          <p:cNvSpPr>
            <a:spLocks noGrp="1"/>
          </p:cNvSpPr>
          <p:nvPr>
            <p:ph idx="1"/>
          </p:nvPr>
        </p:nvSpPr>
        <p:spPr/>
        <p:txBody>
          <a:bodyPr>
            <a:normAutofit/>
          </a:bodyPr>
          <a:lstStyle/>
          <a:p>
            <a:pPr algn="just"/>
            <a:r>
              <a:rPr lang="es-MX" sz="1800" b="0" i="0" u="none" strike="noStrike" baseline="0" dirty="0">
                <a:latin typeface="AspiraNar-Regular"/>
              </a:rPr>
              <a:t>Estas religiones han sido descritas a su vez como de carácter </a:t>
            </a:r>
            <a:r>
              <a:rPr lang="es-MX" sz="1800" b="1" i="0" u="none" strike="noStrike" baseline="0" dirty="0">
                <a:latin typeface="AspiraNar-Demi"/>
              </a:rPr>
              <a:t>dualista</a:t>
            </a:r>
            <a:r>
              <a:rPr lang="es-MX" sz="1800" b="0" i="0" u="none" strike="noStrike" baseline="0" dirty="0">
                <a:latin typeface="AspiraNar-Regular"/>
              </a:rPr>
              <a:t>. Esto se expresaba, por ejemplo, en la existencia de fuerzas contrapuestas, con presencia de dioses o diosas que protegían y garantizaban la abundancia y otros u otras que causaban la muerte y la destrucción.</a:t>
            </a:r>
          </a:p>
          <a:p>
            <a:pPr algn="just"/>
            <a:endParaRPr lang="es-MX" sz="1800" b="0" i="0" u="none" strike="noStrike" baseline="0" dirty="0">
              <a:latin typeface="AspiraNar-Regular"/>
            </a:endParaRPr>
          </a:p>
          <a:p>
            <a:pPr algn="just"/>
            <a:r>
              <a:rPr lang="es-MX" sz="1800" b="0" i="0" u="none" strike="noStrike" baseline="0" dirty="0">
                <a:latin typeface="AspiraNar-Regular"/>
              </a:rPr>
              <a:t>Para honrar a sus dioses, ambos pueblos dedicaron diversos </a:t>
            </a:r>
            <a:r>
              <a:rPr lang="es-MX" sz="1800" b="1" i="0" u="none" strike="noStrike" baseline="0" dirty="0">
                <a:latin typeface="AspiraNar-Demi"/>
              </a:rPr>
              <a:t>ritos</a:t>
            </a:r>
            <a:r>
              <a:rPr lang="es-MX" sz="1800" b="0" i="0" u="none" strike="noStrike" baseline="0" dirty="0">
                <a:latin typeface="AspiraNar-Regular"/>
              </a:rPr>
              <a:t>, algunos propios y otros compartidos con otras culturas mesoamericanas, entre ellos </a:t>
            </a:r>
            <a:r>
              <a:rPr lang="es-MX" sz="1800" b="1" i="0" u="none" strike="noStrike" baseline="0" dirty="0">
                <a:latin typeface="AspiraNar-Demi"/>
              </a:rPr>
              <a:t>ceremonias rogativas</a:t>
            </a:r>
            <a:r>
              <a:rPr lang="es-MX" sz="1800" b="1" i="0" u="none" strike="noStrike" baseline="0" dirty="0">
                <a:latin typeface="AspiraNar-Regular"/>
              </a:rPr>
              <a:t>, </a:t>
            </a:r>
            <a:r>
              <a:rPr lang="es-MX" sz="1800" b="1" i="0" u="none" strike="noStrike" baseline="0" dirty="0">
                <a:latin typeface="AspiraNar-Demi"/>
              </a:rPr>
              <a:t>juegos rituales</a:t>
            </a:r>
            <a:r>
              <a:rPr lang="es-MX" sz="1800" b="0" i="0" u="none" strike="noStrike" baseline="0" dirty="0">
                <a:latin typeface="AspiraNar-Demi"/>
              </a:rPr>
              <a:t> </a:t>
            </a:r>
            <a:r>
              <a:rPr lang="es-MX" sz="1800" b="0" i="0" u="none" strike="noStrike" baseline="0" dirty="0">
                <a:latin typeface="AspiraNar-Regular"/>
              </a:rPr>
              <a:t>y entrega de diversas </a:t>
            </a:r>
            <a:r>
              <a:rPr lang="es-MX" sz="1800" b="1" i="0" u="none" strike="noStrike" baseline="0" dirty="0">
                <a:latin typeface="AspiraNar-Demi"/>
              </a:rPr>
              <a:t>ofrendas</a:t>
            </a:r>
            <a:r>
              <a:rPr lang="es-MX" sz="1800" b="0" i="0" u="none" strike="noStrike" baseline="0" dirty="0">
                <a:latin typeface="AspiraNar-Regular"/>
              </a:rPr>
              <a:t>.</a:t>
            </a:r>
            <a:endParaRPr lang="es-CL" sz="1800" dirty="0"/>
          </a:p>
          <a:p>
            <a:endParaRPr lang="es-CL" dirty="0"/>
          </a:p>
        </p:txBody>
      </p:sp>
      <p:sp>
        <p:nvSpPr>
          <p:cNvPr id="3" name="Título 2">
            <a:extLst>
              <a:ext uri="{FF2B5EF4-FFF2-40B4-BE49-F238E27FC236}">
                <a16:creationId xmlns:a16="http://schemas.microsoft.com/office/drawing/2014/main" xmlns="" id="{960B75CC-4429-4337-8063-8B0B870F5636}"/>
              </a:ext>
            </a:extLst>
          </p:cNvPr>
          <p:cNvSpPr>
            <a:spLocks noGrp="1"/>
          </p:cNvSpPr>
          <p:nvPr>
            <p:ph type="title"/>
          </p:nvPr>
        </p:nvSpPr>
        <p:spPr/>
        <p:txBody>
          <a:bodyPr/>
          <a:lstStyle/>
          <a:p>
            <a:r>
              <a:rPr lang="es-CL" dirty="0"/>
              <a:t>Ritualidad Mesoamericana</a:t>
            </a:r>
          </a:p>
        </p:txBody>
      </p:sp>
      <p:pic>
        <p:nvPicPr>
          <p:cNvPr id="20482" name="Picture 2" descr="El Juego de Pelota Maya: cómo se juega y origen - LocuraViajes.com">
            <a:extLst>
              <a:ext uri="{FF2B5EF4-FFF2-40B4-BE49-F238E27FC236}">
                <a16:creationId xmlns:a16="http://schemas.microsoft.com/office/drawing/2014/main" xmlns="" id="{2FB89CFE-4AC9-4ABC-9868-A2279F58D6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3528927"/>
            <a:ext cx="1777380" cy="142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0797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805FC3CD-4811-4AD0-9320-26DA61D3FE2F}"/>
              </a:ext>
            </a:extLst>
          </p:cNvPr>
          <p:cNvSpPr>
            <a:spLocks noGrp="1"/>
          </p:cNvSpPr>
          <p:nvPr>
            <p:ph type="title"/>
          </p:nvPr>
        </p:nvSpPr>
        <p:spPr/>
        <p:txBody>
          <a:bodyPr/>
          <a:lstStyle/>
          <a:p>
            <a:r>
              <a:rPr lang="es-CL" dirty="0"/>
              <a:t>Politeísmo</a:t>
            </a:r>
          </a:p>
        </p:txBody>
      </p:sp>
      <p:sp>
        <p:nvSpPr>
          <p:cNvPr id="4" name="Marcador de texto 3">
            <a:extLst>
              <a:ext uri="{FF2B5EF4-FFF2-40B4-BE49-F238E27FC236}">
                <a16:creationId xmlns:a16="http://schemas.microsoft.com/office/drawing/2014/main" xmlns="" id="{01B95D52-C295-4B4A-A9A1-764C7CBE45BE}"/>
              </a:ext>
            </a:extLst>
          </p:cNvPr>
          <p:cNvSpPr>
            <a:spLocks noGrp="1"/>
          </p:cNvSpPr>
          <p:nvPr>
            <p:ph type="body" idx="1"/>
          </p:nvPr>
        </p:nvSpPr>
        <p:spPr/>
        <p:txBody>
          <a:bodyPr/>
          <a:lstStyle/>
          <a:p>
            <a:pPr algn="ctr"/>
            <a:r>
              <a:rPr lang="es-MX" sz="2400" b="1" i="0" u="none" strike="noStrike" baseline="0" dirty="0" err="1">
                <a:latin typeface="AspiraNar-Medium"/>
              </a:rPr>
              <a:t>Quetzalcoatl</a:t>
            </a:r>
            <a:endParaRPr lang="es-CL" dirty="0"/>
          </a:p>
        </p:txBody>
      </p:sp>
      <p:sp>
        <p:nvSpPr>
          <p:cNvPr id="7" name="Marcador de contenido 6">
            <a:extLst>
              <a:ext uri="{FF2B5EF4-FFF2-40B4-BE49-F238E27FC236}">
                <a16:creationId xmlns:a16="http://schemas.microsoft.com/office/drawing/2014/main" xmlns="" id="{2ED5B8ED-3175-4E68-B8FF-9EFA270BA130}"/>
              </a:ext>
            </a:extLst>
          </p:cNvPr>
          <p:cNvSpPr>
            <a:spLocks noGrp="1"/>
          </p:cNvSpPr>
          <p:nvPr>
            <p:ph sz="quarter" idx="4"/>
          </p:nvPr>
        </p:nvSpPr>
        <p:spPr>
          <a:xfrm>
            <a:off x="4645031" y="1083222"/>
            <a:ext cx="4041775" cy="3720776"/>
          </a:xfrm>
        </p:spPr>
        <p:txBody>
          <a:bodyPr>
            <a:normAutofit fontScale="92500" lnSpcReduction="10000"/>
          </a:bodyPr>
          <a:lstStyle/>
          <a:p>
            <a:pPr algn="just"/>
            <a:r>
              <a:rPr lang="es-MX" sz="1600" b="0" i="0" u="none" strike="noStrike" baseline="0" dirty="0">
                <a:latin typeface="AspiraNar-Light"/>
              </a:rPr>
              <a:t>Mayas y aztecas, así como otros pueblos mesoamericanos, adoraron a una gran cantidad de dioses a los que dedicaron ritos y ceremonias particulares.</a:t>
            </a:r>
          </a:p>
          <a:p>
            <a:pPr marL="109728" indent="0" algn="just">
              <a:buNone/>
            </a:pPr>
            <a:endParaRPr lang="es-MX" sz="1600" b="0" i="0" u="none" strike="noStrike" baseline="0" dirty="0">
              <a:latin typeface="AspiraNar-Light"/>
            </a:endParaRPr>
          </a:p>
          <a:p>
            <a:pPr algn="just"/>
            <a:r>
              <a:rPr lang="es-MX" sz="1600" b="0" i="0" u="none" strike="noStrike" baseline="0" dirty="0">
                <a:latin typeface="AspiraNar-Light"/>
              </a:rPr>
              <a:t>Algunos de los dioses mayas fueron </a:t>
            </a:r>
            <a:r>
              <a:rPr lang="es-MX" sz="1600" b="1" i="0" u="none" strike="noStrike" baseline="0" dirty="0" err="1">
                <a:latin typeface="AspiraNar-Medium"/>
              </a:rPr>
              <a:t>Hunab</a:t>
            </a:r>
            <a:r>
              <a:rPr lang="es-MX" sz="1600" b="1" i="0" u="none" strike="noStrike" baseline="0" dirty="0">
                <a:latin typeface="AspiraNar-Medium"/>
              </a:rPr>
              <a:t> </a:t>
            </a:r>
            <a:r>
              <a:rPr lang="es-MX" sz="1600" b="1" i="0" u="none" strike="noStrike" baseline="0" dirty="0" err="1">
                <a:latin typeface="AspiraNar-Medium"/>
              </a:rPr>
              <a:t>ku</a:t>
            </a:r>
            <a:r>
              <a:rPr lang="es-MX" sz="1600" b="0" i="0" u="none" strike="noStrike" baseline="0" dirty="0">
                <a:latin typeface="AspiraNar-Light"/>
              </a:rPr>
              <a:t>, considerado creador del mundo; </a:t>
            </a:r>
            <a:r>
              <a:rPr lang="es-MX" sz="1600" b="1" i="0" u="none" strike="noStrike" baseline="0" dirty="0" err="1">
                <a:latin typeface="AspiraNar-Medium"/>
              </a:rPr>
              <a:t>Yum</a:t>
            </a:r>
            <a:r>
              <a:rPr lang="es-MX" sz="1600" b="1" i="0" u="none" strike="noStrike" baseline="0" dirty="0">
                <a:latin typeface="AspiraNar-Medium"/>
              </a:rPr>
              <a:t> </a:t>
            </a:r>
            <a:r>
              <a:rPr lang="es-MX" sz="1600" b="1" i="0" u="none" strike="noStrike" baseline="0" dirty="0" err="1">
                <a:latin typeface="AspiraNar-Medium"/>
              </a:rPr>
              <a:t>Kax</a:t>
            </a:r>
            <a:r>
              <a:rPr lang="es-MX" sz="1600" b="1" i="0" u="none" strike="noStrike" baseline="0" dirty="0">
                <a:latin typeface="AspiraNar-Medium"/>
              </a:rPr>
              <a:t> </a:t>
            </a:r>
            <a:r>
              <a:rPr lang="es-MX" sz="1600" b="0" i="0" u="none" strike="noStrike" baseline="0" dirty="0">
                <a:latin typeface="AspiraNar-Light"/>
              </a:rPr>
              <a:t>dios del maíz y </a:t>
            </a:r>
            <a:r>
              <a:rPr lang="es-MX" sz="1600" b="1" i="0" u="none" strike="noStrike" baseline="0" dirty="0">
                <a:latin typeface="AspiraNar-Medium"/>
              </a:rPr>
              <a:t>Kukulkán</a:t>
            </a:r>
            <a:r>
              <a:rPr lang="es-MX" sz="1600" b="0" i="0" u="none" strike="noStrike" baseline="0" dirty="0">
                <a:latin typeface="AspiraNar-Light"/>
              </a:rPr>
              <a:t>, dios del viento, y de gran relevancia en el mundo maya del periodo Posclásico.</a:t>
            </a:r>
          </a:p>
          <a:p>
            <a:pPr marL="109728" indent="0" algn="just">
              <a:buNone/>
            </a:pPr>
            <a:endParaRPr lang="es-MX" sz="1600" b="0" i="0" u="none" strike="noStrike" baseline="0" dirty="0">
              <a:latin typeface="AspiraNar-Light"/>
            </a:endParaRPr>
          </a:p>
          <a:p>
            <a:pPr algn="just"/>
            <a:r>
              <a:rPr lang="es-MX" sz="1600" b="0" i="0" u="none" strike="noStrike" baseline="0" dirty="0">
                <a:latin typeface="AspiraNar-Light"/>
              </a:rPr>
              <a:t>Entre las divinidades aztecas estaban </a:t>
            </a:r>
            <a:r>
              <a:rPr lang="es-MX" sz="1600" b="1" i="0" u="none" strike="noStrike" baseline="0" dirty="0" err="1">
                <a:latin typeface="AspiraNar-Medium"/>
              </a:rPr>
              <a:t>Quetzalcoatl</a:t>
            </a:r>
            <a:r>
              <a:rPr lang="es-MX" sz="1600" b="0" i="0" u="none" strike="noStrike" baseline="0" dirty="0">
                <a:latin typeface="AspiraNar-Light"/>
              </a:rPr>
              <a:t>, el dios del viento creador de los seres humanos; </a:t>
            </a:r>
            <a:r>
              <a:rPr lang="es-MX" sz="1600" b="1" i="0" u="none" strike="noStrike" baseline="0" dirty="0">
                <a:latin typeface="AspiraNar-Medium"/>
              </a:rPr>
              <a:t>Tezcatlipoca</a:t>
            </a:r>
            <a:r>
              <a:rPr lang="es-MX" sz="1600" b="0" i="0" u="none" strike="noStrike" baseline="0" dirty="0">
                <a:latin typeface="AspiraNar-Light"/>
              </a:rPr>
              <a:t>, dios del cielo nocturno y patrono de los hechiceros; </a:t>
            </a:r>
            <a:r>
              <a:rPr lang="es-MX" sz="1600" b="1" i="0" u="none" strike="noStrike" baseline="0" dirty="0">
                <a:latin typeface="AspiraNar-Medium"/>
              </a:rPr>
              <a:t>Huitzilopochtli</a:t>
            </a:r>
            <a:r>
              <a:rPr lang="es-MX" sz="1600" b="0" i="0" u="none" strike="noStrike" baseline="0" dirty="0">
                <a:latin typeface="AspiraNar-Light"/>
              </a:rPr>
              <a:t>, dios de la guerra y del sol y </a:t>
            </a:r>
            <a:r>
              <a:rPr lang="es-MX" sz="1600" b="1" i="0" u="none" strike="noStrike" baseline="0" dirty="0">
                <a:latin typeface="AspiraNar-Medium"/>
              </a:rPr>
              <a:t>Tláloc</a:t>
            </a:r>
            <a:r>
              <a:rPr lang="es-MX" sz="1600" b="0" i="0" u="none" strike="noStrike" baseline="0" dirty="0">
                <a:latin typeface="AspiraNar-Light"/>
              </a:rPr>
              <a:t>, dios de la lluvia y el rayo.</a:t>
            </a:r>
            <a:endParaRPr lang="es-CL" dirty="0"/>
          </a:p>
        </p:txBody>
      </p:sp>
      <p:pic>
        <p:nvPicPr>
          <p:cNvPr id="18434" name="Picture 2" descr="Abuelo, ¿qué te trajo Quetzalcóatl?">
            <a:extLst>
              <a:ext uri="{FF2B5EF4-FFF2-40B4-BE49-F238E27FC236}">
                <a16:creationId xmlns:a16="http://schemas.microsoft.com/office/drawing/2014/main" xmlns="" id="{BD3A088D-36E4-442F-ADDF-BA37A29EC8F7}"/>
              </a:ext>
            </a:extLst>
          </p:cNvPr>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1448594" y="1082675"/>
            <a:ext cx="2057400"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233862"/>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106A69-1E87-4004-91A2-8F7483CA6BA7}"/>
              </a:ext>
            </a:extLst>
          </p:cNvPr>
          <p:cNvSpPr>
            <a:spLocks noGrp="1"/>
          </p:cNvSpPr>
          <p:nvPr>
            <p:ph type="title"/>
          </p:nvPr>
        </p:nvSpPr>
        <p:spPr/>
        <p:txBody>
          <a:bodyPr/>
          <a:lstStyle/>
          <a:p>
            <a:r>
              <a:rPr lang="es-CL" dirty="0"/>
              <a:t>Juego de la pelota</a:t>
            </a:r>
          </a:p>
        </p:txBody>
      </p:sp>
      <p:sp>
        <p:nvSpPr>
          <p:cNvPr id="4" name="Marcador de texto 3">
            <a:extLst>
              <a:ext uri="{FF2B5EF4-FFF2-40B4-BE49-F238E27FC236}">
                <a16:creationId xmlns:a16="http://schemas.microsoft.com/office/drawing/2014/main" xmlns="" id="{6239A9BB-1D98-45DE-904A-292BA0F8F316}"/>
              </a:ext>
            </a:extLst>
          </p:cNvPr>
          <p:cNvSpPr>
            <a:spLocks noGrp="1"/>
          </p:cNvSpPr>
          <p:nvPr>
            <p:ph type="body" sz="half" idx="3"/>
          </p:nvPr>
        </p:nvSpPr>
        <p:spPr/>
        <p:txBody>
          <a:bodyPr/>
          <a:lstStyle/>
          <a:p>
            <a:pPr algn="ctr"/>
            <a:r>
              <a:rPr lang="es-CL" dirty="0"/>
              <a:t>Juego de pelota</a:t>
            </a:r>
          </a:p>
        </p:txBody>
      </p:sp>
      <p:sp>
        <p:nvSpPr>
          <p:cNvPr id="5" name="Marcador de contenido 4">
            <a:extLst>
              <a:ext uri="{FF2B5EF4-FFF2-40B4-BE49-F238E27FC236}">
                <a16:creationId xmlns:a16="http://schemas.microsoft.com/office/drawing/2014/main" xmlns="" id="{BA4D2B0E-1399-477E-8D21-422332E7C895}"/>
              </a:ext>
            </a:extLst>
          </p:cNvPr>
          <p:cNvSpPr>
            <a:spLocks noGrp="1"/>
          </p:cNvSpPr>
          <p:nvPr>
            <p:ph sz="quarter" idx="2"/>
          </p:nvPr>
        </p:nvSpPr>
        <p:spPr>
          <a:xfrm>
            <a:off x="457200" y="1083222"/>
            <a:ext cx="4040188" cy="3545928"/>
          </a:xfrm>
        </p:spPr>
        <p:txBody>
          <a:bodyPr>
            <a:normAutofit lnSpcReduction="10000"/>
          </a:bodyPr>
          <a:lstStyle/>
          <a:p>
            <a:pPr algn="just"/>
            <a:r>
              <a:rPr lang="es-MX" sz="1800" b="0" i="0" u="none" strike="noStrike" baseline="0" dirty="0">
                <a:latin typeface="AspiraNar-Light"/>
              </a:rPr>
              <a:t>Fue un deporte con características rituales compartido por casi todas las culturas de Mesoamérica. </a:t>
            </a:r>
          </a:p>
          <a:p>
            <a:pPr algn="just"/>
            <a:r>
              <a:rPr lang="es-MX" sz="1800" b="0" i="0" u="none" strike="noStrike" baseline="0" dirty="0">
                <a:latin typeface="AspiraNar-Light"/>
              </a:rPr>
              <a:t>Se practicaba en canchas en las que se enfrentaban dos equipos, y triunfaba el que introducía la pelota de caucho en un aro, sin tocarla con manos ni pies. </a:t>
            </a:r>
          </a:p>
          <a:p>
            <a:pPr algn="just"/>
            <a:r>
              <a:rPr lang="es-MX" sz="1800" b="0" i="0" u="none" strike="noStrike" baseline="0" dirty="0">
                <a:latin typeface="AspiraNar-Light"/>
              </a:rPr>
              <a:t>Este fue, en ocasiones, un sustituto de la guerra, ya que permitía resolver conflictos de diversas características, como la posesión de tierra y el control de las rutas comerciales.</a:t>
            </a:r>
            <a:endParaRPr lang="es-CL" dirty="0"/>
          </a:p>
        </p:txBody>
      </p:sp>
      <p:pic>
        <p:nvPicPr>
          <p:cNvPr id="19458" name="Picture 2" descr="El juego de pelota maya: la nueva era en Honduras del deporte ancestral">
            <a:extLst>
              <a:ext uri="{FF2B5EF4-FFF2-40B4-BE49-F238E27FC236}">
                <a16:creationId xmlns:a16="http://schemas.microsoft.com/office/drawing/2014/main" xmlns="" id="{89A36F31-3AEE-4519-A8A1-219CA35DE926}"/>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45025" y="1570800"/>
            <a:ext cx="4041775" cy="198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88375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9F15AF-D3E7-43ED-88A1-43E71264AAA2}"/>
              </a:ext>
            </a:extLst>
          </p:cNvPr>
          <p:cNvSpPr>
            <a:spLocks noGrp="1"/>
          </p:cNvSpPr>
          <p:nvPr>
            <p:ph type="title"/>
          </p:nvPr>
        </p:nvSpPr>
        <p:spPr/>
        <p:txBody>
          <a:bodyPr/>
          <a:lstStyle/>
          <a:p>
            <a:r>
              <a:rPr lang="es-CL" dirty="0"/>
              <a:t>Sacrificios humanos.</a:t>
            </a:r>
          </a:p>
        </p:txBody>
      </p:sp>
      <p:sp>
        <p:nvSpPr>
          <p:cNvPr id="3" name="Marcador de texto 2">
            <a:extLst>
              <a:ext uri="{FF2B5EF4-FFF2-40B4-BE49-F238E27FC236}">
                <a16:creationId xmlns:a16="http://schemas.microsoft.com/office/drawing/2014/main" xmlns="" id="{C89A302E-1390-4E41-B3CA-89D942493426}"/>
              </a:ext>
            </a:extLst>
          </p:cNvPr>
          <p:cNvSpPr>
            <a:spLocks noGrp="1"/>
          </p:cNvSpPr>
          <p:nvPr>
            <p:ph type="body" idx="1"/>
          </p:nvPr>
        </p:nvSpPr>
        <p:spPr/>
        <p:txBody>
          <a:bodyPr>
            <a:normAutofit fontScale="85000" lnSpcReduction="10000"/>
          </a:bodyPr>
          <a:lstStyle/>
          <a:p>
            <a:r>
              <a:rPr lang="es-CL" dirty="0"/>
              <a:t>Sacrificios humanos aztecas</a:t>
            </a:r>
          </a:p>
        </p:txBody>
      </p:sp>
      <p:sp>
        <p:nvSpPr>
          <p:cNvPr id="6" name="Marcador de contenido 5">
            <a:extLst>
              <a:ext uri="{FF2B5EF4-FFF2-40B4-BE49-F238E27FC236}">
                <a16:creationId xmlns:a16="http://schemas.microsoft.com/office/drawing/2014/main" xmlns="" id="{858263A7-1DA1-408E-9B27-6E65F3E7DB09}"/>
              </a:ext>
            </a:extLst>
          </p:cNvPr>
          <p:cNvSpPr>
            <a:spLocks noGrp="1"/>
          </p:cNvSpPr>
          <p:nvPr>
            <p:ph sz="quarter" idx="4"/>
          </p:nvPr>
        </p:nvSpPr>
        <p:spPr>
          <a:xfrm>
            <a:off x="4645031" y="1083222"/>
            <a:ext cx="4041775" cy="3545928"/>
          </a:xfrm>
        </p:spPr>
        <p:txBody>
          <a:bodyPr>
            <a:normAutofit fontScale="92500" lnSpcReduction="20000"/>
          </a:bodyPr>
          <a:lstStyle/>
          <a:p>
            <a:pPr algn="just"/>
            <a:r>
              <a:rPr lang="es-MX" sz="1800" b="0" i="0" u="none" strike="noStrike" baseline="0" dirty="0">
                <a:latin typeface="AspiraNar-Light"/>
              </a:rPr>
              <a:t>Era un importante ritual en las culturas mesoamericanas, especialmente para los aztecas. Estas, consideraban la sangre humana como el alimento de los dioses y el medio por el cual se </a:t>
            </a:r>
            <a:r>
              <a:rPr lang="es-CL" sz="1800" b="0" i="0" u="none" strike="noStrike" baseline="0" dirty="0">
                <a:latin typeface="AspiraNar-Light"/>
              </a:rPr>
              <a:t>podía obtener sus favores.</a:t>
            </a:r>
          </a:p>
          <a:p>
            <a:pPr marL="109728" indent="0" algn="just">
              <a:buNone/>
            </a:pPr>
            <a:endParaRPr lang="es-CL" sz="1800" b="0" i="0" u="none" strike="noStrike" baseline="0" dirty="0">
              <a:latin typeface="AspiraNar-Light"/>
            </a:endParaRPr>
          </a:p>
          <a:p>
            <a:pPr algn="just"/>
            <a:r>
              <a:rPr lang="es-MX" sz="1800" b="0" i="0" u="none" strike="noStrike" baseline="0" dirty="0">
                <a:latin typeface="AspiraNar-Light"/>
              </a:rPr>
              <a:t>En la leyenda azteca de los cinco soles, el mundo fue creado luego de un sacrificio colectivo de los dioses, mientras que para los mayas su pueblo fue hecho por los dioses para que estos les proporcionaran la energía cósmica y vital; los seres humanos estaban en deuda con los dioses y debían agradecer el acto divino de creación.</a:t>
            </a:r>
            <a:endParaRPr lang="es-CL" dirty="0"/>
          </a:p>
        </p:txBody>
      </p:sp>
      <p:pic>
        <p:nvPicPr>
          <p:cNvPr id="22530" name="Picture 2" descr="Aztecas: Culto y rituales | SocialHizo">
            <a:extLst>
              <a:ext uri="{FF2B5EF4-FFF2-40B4-BE49-F238E27FC236}">
                <a16:creationId xmlns:a16="http://schemas.microsoft.com/office/drawing/2014/main" xmlns="" id="{6FA726A5-512E-434B-9031-4B6AE830521E}"/>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72294" y="1099344"/>
            <a:ext cx="3810000" cy="292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21949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a:bodyPr>
          <a:lstStyle/>
          <a:p>
            <a:pPr algn="just"/>
            <a:r>
              <a:rPr lang="es-CL" b="1" i="1" u="sng" dirty="0"/>
              <a:t>Identificar:</a:t>
            </a:r>
            <a:r>
              <a:rPr lang="es-CL" i="1" dirty="0"/>
              <a:t> reconocer las principales características de algo o alguien.</a:t>
            </a:r>
          </a:p>
          <a:p>
            <a:pPr algn="just"/>
            <a:endParaRPr lang="es-CL" i="1" dirty="0"/>
          </a:p>
          <a:p>
            <a:pPr algn="just"/>
            <a:r>
              <a:rPr lang="es-MX" b="0" i="1" dirty="0">
                <a:solidFill>
                  <a:srgbClr val="202124"/>
                </a:solidFill>
                <a:effectLst/>
              </a:rPr>
              <a:t>Los </a:t>
            </a:r>
            <a:r>
              <a:rPr lang="es-MX" b="1" i="1" u="sng" dirty="0">
                <a:solidFill>
                  <a:srgbClr val="202124"/>
                </a:solidFill>
                <a:effectLst/>
              </a:rPr>
              <a:t>pueblos precolombinos </a:t>
            </a:r>
            <a:r>
              <a:rPr lang="es-MX" b="0" i="1" dirty="0">
                <a:solidFill>
                  <a:srgbClr val="202124"/>
                </a:solidFill>
                <a:effectLst/>
              </a:rPr>
              <a:t>eran los que vivían en América antes de la llegada de los españoles. Muchos de aquellos pueblos solo eran pequeñas tribus, pero algunos eran grandes imperios, como los incas, los aztecas y los mayas.</a:t>
            </a:r>
            <a:endParaRPr lang="es-CL" i="1" dirty="0"/>
          </a:p>
        </p:txBody>
      </p:sp>
      <p:sp>
        <p:nvSpPr>
          <p:cNvPr id="3" name="2 Título"/>
          <p:cNvSpPr>
            <a:spLocks noGrp="1"/>
          </p:cNvSpPr>
          <p:nvPr>
            <p:ph type="title"/>
          </p:nvPr>
        </p:nvSpPr>
        <p:spPr/>
        <p:txBody>
          <a:bodyPr/>
          <a:lstStyle/>
          <a:p>
            <a:r>
              <a:rPr lang="es-CL" dirty="0"/>
              <a:t>Conceptos clave.</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xmlns="" id="{BE9A0B9F-6DCC-44BD-95F4-BB52592C38F9}"/>
              </a:ext>
            </a:extLst>
          </p:cNvPr>
          <p:cNvSpPr>
            <a:spLocks noGrp="1"/>
          </p:cNvSpPr>
          <p:nvPr>
            <p:ph idx="1"/>
          </p:nvPr>
        </p:nvSpPr>
        <p:spPr/>
        <p:txBody>
          <a:bodyPr/>
          <a:lstStyle/>
          <a:p>
            <a:pPr algn="just"/>
            <a:r>
              <a:rPr lang="es-MX" sz="1800" b="0" i="0" u="none" strike="noStrike" baseline="0" dirty="0">
                <a:latin typeface="AspiraNar-Regular"/>
              </a:rPr>
              <a:t>La gran variedad de pueblos que existieron en Mesoamérica aportaron de distintos modos al desarrollo cultural de la región, siendo muchos de ellos tanto receptores como creadores y </a:t>
            </a:r>
            <a:r>
              <a:rPr lang="es-CL" sz="1800" b="0" i="0" u="none" strike="noStrike" baseline="0" dirty="0">
                <a:latin typeface="AspiraNar-Regular"/>
              </a:rPr>
              <a:t>difusores de cultura.</a:t>
            </a:r>
            <a:endParaRPr lang="es-CL" dirty="0"/>
          </a:p>
        </p:txBody>
      </p:sp>
      <p:sp>
        <p:nvSpPr>
          <p:cNvPr id="2" name="Título 1">
            <a:extLst>
              <a:ext uri="{FF2B5EF4-FFF2-40B4-BE49-F238E27FC236}">
                <a16:creationId xmlns:a16="http://schemas.microsoft.com/office/drawing/2014/main" xmlns="" id="{567060BB-AB83-4AFA-B2BD-EAAA3043AC33}"/>
              </a:ext>
            </a:extLst>
          </p:cNvPr>
          <p:cNvSpPr>
            <a:spLocks noGrp="1"/>
          </p:cNvSpPr>
          <p:nvPr>
            <p:ph type="title"/>
          </p:nvPr>
        </p:nvSpPr>
        <p:spPr/>
        <p:txBody>
          <a:bodyPr>
            <a:noAutofit/>
          </a:bodyPr>
          <a:lstStyle/>
          <a:p>
            <a:r>
              <a:rPr lang="es-CL" sz="3600" dirty="0"/>
              <a:t>Desarrollos culturales mesoamericanos.</a:t>
            </a:r>
          </a:p>
        </p:txBody>
      </p:sp>
      <p:pic>
        <p:nvPicPr>
          <p:cNvPr id="4" name="Picture 2" descr="Piedra del Sol - Wikipedia, la enciclopedia libre">
            <a:extLst>
              <a:ext uri="{FF2B5EF4-FFF2-40B4-BE49-F238E27FC236}">
                <a16:creationId xmlns:a16="http://schemas.microsoft.com/office/drawing/2014/main" xmlns="" id="{A9A2FC3A-DE8D-43B4-92E6-CA1773863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784971"/>
            <a:ext cx="1878284" cy="15893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ódices mayas - Wikipedia, la enciclopedia libre">
            <a:extLst>
              <a:ext uri="{FF2B5EF4-FFF2-40B4-BE49-F238E27FC236}">
                <a16:creationId xmlns:a16="http://schemas.microsoft.com/office/drawing/2014/main" xmlns="" id="{A26629CC-2E3B-45E6-8C0B-00E6BB92DF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571750"/>
            <a:ext cx="1878284" cy="210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953099"/>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4FF58FAD-E76E-4696-A4BB-6DFD04C45273}"/>
              </a:ext>
            </a:extLst>
          </p:cNvPr>
          <p:cNvSpPr>
            <a:spLocks noGrp="1"/>
          </p:cNvSpPr>
          <p:nvPr>
            <p:ph type="title"/>
          </p:nvPr>
        </p:nvSpPr>
        <p:spPr/>
        <p:txBody>
          <a:bodyPr/>
          <a:lstStyle/>
          <a:p>
            <a:r>
              <a:rPr lang="es-CL" dirty="0"/>
              <a:t>Calendarios.</a:t>
            </a:r>
          </a:p>
        </p:txBody>
      </p:sp>
      <p:sp>
        <p:nvSpPr>
          <p:cNvPr id="6" name="Marcador de texto 5">
            <a:extLst>
              <a:ext uri="{FF2B5EF4-FFF2-40B4-BE49-F238E27FC236}">
                <a16:creationId xmlns:a16="http://schemas.microsoft.com/office/drawing/2014/main" xmlns="" id="{F1C542B1-ECB0-4400-88BC-6780F299442F}"/>
              </a:ext>
            </a:extLst>
          </p:cNvPr>
          <p:cNvSpPr>
            <a:spLocks noGrp="1"/>
          </p:cNvSpPr>
          <p:nvPr>
            <p:ph type="body" sz="half" idx="3"/>
          </p:nvPr>
        </p:nvSpPr>
        <p:spPr/>
        <p:txBody>
          <a:bodyPr/>
          <a:lstStyle/>
          <a:p>
            <a:pPr algn="ctr"/>
            <a:r>
              <a:rPr lang="es-CL" dirty="0"/>
              <a:t>Calendario azteca</a:t>
            </a:r>
          </a:p>
        </p:txBody>
      </p:sp>
      <p:sp>
        <p:nvSpPr>
          <p:cNvPr id="5" name="Marcador de contenido 4">
            <a:extLst>
              <a:ext uri="{FF2B5EF4-FFF2-40B4-BE49-F238E27FC236}">
                <a16:creationId xmlns:a16="http://schemas.microsoft.com/office/drawing/2014/main" xmlns="" id="{9C48EFE3-11C1-4417-8C91-242CC5967C90}"/>
              </a:ext>
            </a:extLst>
          </p:cNvPr>
          <p:cNvSpPr>
            <a:spLocks noGrp="1"/>
          </p:cNvSpPr>
          <p:nvPr>
            <p:ph sz="quarter" idx="2"/>
          </p:nvPr>
        </p:nvSpPr>
        <p:spPr>
          <a:xfrm>
            <a:off x="457200" y="1083222"/>
            <a:ext cx="4040188" cy="3545928"/>
          </a:xfrm>
        </p:spPr>
        <p:txBody>
          <a:bodyPr>
            <a:normAutofit lnSpcReduction="10000"/>
          </a:bodyPr>
          <a:lstStyle/>
          <a:p>
            <a:pPr algn="just"/>
            <a:r>
              <a:rPr lang="es-MX" sz="1800" b="0" i="0" u="none" strike="noStrike" baseline="0" dirty="0">
                <a:latin typeface="AspiraNar-Light"/>
              </a:rPr>
              <a:t>Los pueblos de la región lograron desarrollar precisos calendarios gracias a los avances alcanzados en la astronomía y </a:t>
            </a:r>
            <a:r>
              <a:rPr lang="es-CL" sz="1800" b="0" i="0" u="none" strike="noStrike" baseline="0" dirty="0">
                <a:latin typeface="AspiraNar-Light"/>
              </a:rPr>
              <a:t>en las matemáticas.</a:t>
            </a:r>
          </a:p>
          <a:p>
            <a:pPr marL="109728" indent="0" algn="just">
              <a:buNone/>
            </a:pPr>
            <a:endParaRPr lang="es-CL" sz="1800" b="0" i="0" u="none" strike="noStrike" baseline="0" dirty="0">
              <a:latin typeface="AspiraNar-Light"/>
            </a:endParaRPr>
          </a:p>
          <a:p>
            <a:pPr algn="just"/>
            <a:r>
              <a:rPr lang="es-MX" sz="1800" b="0" i="0" u="none" strike="noStrike" baseline="0" dirty="0">
                <a:latin typeface="AspiraNar-Light"/>
              </a:rPr>
              <a:t>Tanto mayas como aztecas utilizaron un calendario lunar de 260 días divididos en 13 meses de 20 días cada uno y otro solar dividido en 18 meses de 20 días y cinco días rituales. Estos calendarios eran utilizados para marcar fechas rituales y para </a:t>
            </a:r>
            <a:r>
              <a:rPr lang="es-CL" sz="1800" b="0" i="0" u="none" strike="noStrike" baseline="0" dirty="0">
                <a:latin typeface="AspiraNar-Light"/>
              </a:rPr>
              <a:t>labores agrícolas.</a:t>
            </a:r>
            <a:endParaRPr lang="es-CL" dirty="0"/>
          </a:p>
        </p:txBody>
      </p:sp>
      <p:pic>
        <p:nvPicPr>
          <p:cNvPr id="23554" name="Picture 2" descr="Piedra del Sol - Wikipedia, la enciclopedia libre">
            <a:extLst>
              <a:ext uri="{FF2B5EF4-FFF2-40B4-BE49-F238E27FC236}">
                <a16:creationId xmlns:a16="http://schemas.microsoft.com/office/drawing/2014/main" xmlns="" id="{989FC181-AE17-456E-8CE6-CFEDBC4BAA29}"/>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918339" y="1082675"/>
            <a:ext cx="3495147"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130432"/>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0391EDE9-1927-44FF-B97B-BE5737AD2177}"/>
              </a:ext>
            </a:extLst>
          </p:cNvPr>
          <p:cNvSpPr>
            <a:spLocks noGrp="1"/>
          </p:cNvSpPr>
          <p:nvPr>
            <p:ph type="title"/>
          </p:nvPr>
        </p:nvSpPr>
        <p:spPr/>
        <p:txBody>
          <a:bodyPr/>
          <a:lstStyle/>
          <a:p>
            <a:r>
              <a:rPr lang="es-CL" dirty="0"/>
              <a:t>Astronomía.</a:t>
            </a:r>
          </a:p>
        </p:txBody>
      </p:sp>
      <p:sp>
        <p:nvSpPr>
          <p:cNvPr id="4" name="Marcador de texto 3">
            <a:extLst>
              <a:ext uri="{FF2B5EF4-FFF2-40B4-BE49-F238E27FC236}">
                <a16:creationId xmlns:a16="http://schemas.microsoft.com/office/drawing/2014/main" xmlns="" id="{47345BB4-F918-4ACB-B093-866A9D838F2B}"/>
              </a:ext>
            </a:extLst>
          </p:cNvPr>
          <p:cNvSpPr>
            <a:spLocks noGrp="1"/>
          </p:cNvSpPr>
          <p:nvPr>
            <p:ph type="body" idx="1"/>
          </p:nvPr>
        </p:nvSpPr>
        <p:spPr/>
        <p:txBody>
          <a:bodyPr>
            <a:normAutofit fontScale="77500" lnSpcReduction="20000"/>
          </a:bodyPr>
          <a:lstStyle/>
          <a:p>
            <a:r>
              <a:rPr lang="es-CL" dirty="0"/>
              <a:t>Observatorio astronómico en la ciudad maya de Chichén Itzá</a:t>
            </a:r>
          </a:p>
        </p:txBody>
      </p:sp>
      <p:sp>
        <p:nvSpPr>
          <p:cNvPr id="7" name="Marcador de contenido 6">
            <a:extLst>
              <a:ext uri="{FF2B5EF4-FFF2-40B4-BE49-F238E27FC236}">
                <a16:creationId xmlns:a16="http://schemas.microsoft.com/office/drawing/2014/main" xmlns="" id="{F4205515-6FE7-4BD9-A35C-2164C5A672FE}"/>
              </a:ext>
            </a:extLst>
          </p:cNvPr>
          <p:cNvSpPr>
            <a:spLocks noGrp="1"/>
          </p:cNvSpPr>
          <p:nvPr>
            <p:ph sz="quarter" idx="4"/>
          </p:nvPr>
        </p:nvSpPr>
        <p:spPr>
          <a:xfrm>
            <a:off x="4645031" y="1083222"/>
            <a:ext cx="4041775" cy="3545928"/>
          </a:xfrm>
        </p:spPr>
        <p:txBody>
          <a:bodyPr>
            <a:normAutofit fontScale="85000" lnSpcReduction="10000"/>
          </a:bodyPr>
          <a:lstStyle/>
          <a:p>
            <a:pPr algn="just"/>
            <a:r>
              <a:rPr lang="es-MX" sz="2400" b="0" i="0" u="none" strike="noStrike" baseline="0" dirty="0">
                <a:latin typeface="AspiraNar-Light"/>
              </a:rPr>
              <a:t>Nace por medio de la observación de los astros y la construcción simbólica </a:t>
            </a:r>
            <a:r>
              <a:rPr lang="es-CL" sz="2400" b="0" i="0" u="none" strike="noStrike" baseline="0" dirty="0">
                <a:latin typeface="AspiraNar-Light"/>
              </a:rPr>
              <a:t>del universo.</a:t>
            </a:r>
          </a:p>
          <a:p>
            <a:pPr algn="just"/>
            <a:endParaRPr lang="es-CL" sz="2400" b="0" i="0" u="none" strike="noStrike" baseline="0" dirty="0">
              <a:latin typeface="AspiraNar-Light"/>
            </a:endParaRPr>
          </a:p>
          <a:p>
            <a:pPr algn="just"/>
            <a:r>
              <a:rPr lang="es-MX" sz="2400" b="0" i="0" u="none" strike="noStrike" baseline="0" dirty="0">
                <a:latin typeface="AspiraNar-Light"/>
              </a:rPr>
              <a:t>En el caso de los mayas, sus sacerdotes con el apoyo de </a:t>
            </a:r>
            <a:r>
              <a:rPr lang="es-CL" sz="2400" b="0" i="0" u="none" strike="noStrike" baseline="0" dirty="0">
                <a:latin typeface="AspiraNar-Light"/>
              </a:rPr>
              <a:t>observatorios astronómicos, lograron </a:t>
            </a:r>
            <a:r>
              <a:rPr lang="es-MX" sz="2400" b="0" i="0" u="none" strike="noStrike" baseline="0" dirty="0">
                <a:latin typeface="AspiraNar-Light"/>
              </a:rPr>
              <a:t>determinar, de manera casi exacta, los ciclos orbitales de la luna, el sol, Venus </a:t>
            </a:r>
            <a:r>
              <a:rPr lang="es-CL" sz="2400" b="0" i="0" u="none" strike="noStrike" baseline="0" dirty="0">
                <a:latin typeface="AspiraNar-Light"/>
              </a:rPr>
              <a:t>y, probablemente, Marte.</a:t>
            </a:r>
            <a:endParaRPr lang="es-CL" dirty="0"/>
          </a:p>
          <a:p>
            <a:endParaRPr lang="es-CL" dirty="0"/>
          </a:p>
        </p:txBody>
      </p:sp>
      <p:pic>
        <p:nvPicPr>
          <p:cNvPr id="24578" name="Picture 2" descr="Astronomía maya: el mensaje de las estrellas y el misterio de la vida -  Historia - Historia">
            <a:extLst>
              <a:ext uri="{FF2B5EF4-FFF2-40B4-BE49-F238E27FC236}">
                <a16:creationId xmlns:a16="http://schemas.microsoft.com/office/drawing/2014/main" xmlns="" id="{28343467-92D4-4052-A8DA-66E9385E877F}"/>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1368227" y="1082675"/>
            <a:ext cx="2218134"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36263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08D582BE-5F75-4D8D-98B7-8ACE48C74BDC}"/>
              </a:ext>
            </a:extLst>
          </p:cNvPr>
          <p:cNvSpPr>
            <a:spLocks noGrp="1"/>
          </p:cNvSpPr>
          <p:nvPr>
            <p:ph type="title"/>
          </p:nvPr>
        </p:nvSpPr>
        <p:spPr/>
        <p:txBody>
          <a:bodyPr/>
          <a:lstStyle/>
          <a:p>
            <a:r>
              <a:rPr lang="es-CL" dirty="0"/>
              <a:t>Escritura.</a:t>
            </a:r>
          </a:p>
        </p:txBody>
      </p:sp>
      <p:sp>
        <p:nvSpPr>
          <p:cNvPr id="6" name="Marcador de texto 5">
            <a:extLst>
              <a:ext uri="{FF2B5EF4-FFF2-40B4-BE49-F238E27FC236}">
                <a16:creationId xmlns:a16="http://schemas.microsoft.com/office/drawing/2014/main" xmlns="" id="{F39DFE25-7958-439B-AEFE-7F333CF4C088}"/>
              </a:ext>
            </a:extLst>
          </p:cNvPr>
          <p:cNvSpPr>
            <a:spLocks noGrp="1"/>
          </p:cNvSpPr>
          <p:nvPr>
            <p:ph type="body" sz="half" idx="3"/>
          </p:nvPr>
        </p:nvSpPr>
        <p:spPr/>
        <p:txBody>
          <a:bodyPr/>
          <a:lstStyle/>
          <a:p>
            <a:pPr algn="ctr"/>
            <a:r>
              <a:rPr lang="es-CL" dirty="0"/>
              <a:t>Códice maya</a:t>
            </a:r>
          </a:p>
        </p:txBody>
      </p:sp>
      <p:sp>
        <p:nvSpPr>
          <p:cNvPr id="5" name="Marcador de contenido 4">
            <a:extLst>
              <a:ext uri="{FF2B5EF4-FFF2-40B4-BE49-F238E27FC236}">
                <a16:creationId xmlns:a16="http://schemas.microsoft.com/office/drawing/2014/main" xmlns="" id="{3F850224-2BA2-4D11-9E96-6CE2F5965B75}"/>
              </a:ext>
            </a:extLst>
          </p:cNvPr>
          <p:cNvSpPr>
            <a:spLocks noGrp="1"/>
          </p:cNvSpPr>
          <p:nvPr>
            <p:ph sz="quarter" idx="2"/>
          </p:nvPr>
        </p:nvSpPr>
        <p:spPr>
          <a:xfrm>
            <a:off x="457200" y="1083222"/>
            <a:ext cx="4040188" cy="3545928"/>
          </a:xfrm>
        </p:spPr>
        <p:txBody>
          <a:bodyPr>
            <a:normAutofit fontScale="92500" lnSpcReduction="10000"/>
          </a:bodyPr>
          <a:lstStyle/>
          <a:p>
            <a:pPr algn="just"/>
            <a:r>
              <a:rPr lang="es-MX" sz="1600" b="0" i="0" u="none" strike="noStrike" baseline="0" dirty="0">
                <a:latin typeface="AspiraNar-Light"/>
              </a:rPr>
              <a:t>Los pueblos mesoamericanos desarrollaron un complejo sistema de escritura, denominado </a:t>
            </a:r>
            <a:r>
              <a:rPr lang="es-MX" sz="1600" b="1" i="0" u="none" strike="noStrike" baseline="0" dirty="0">
                <a:latin typeface="AspiraNar-Medium"/>
              </a:rPr>
              <a:t>escritura glífica</a:t>
            </a:r>
            <a:r>
              <a:rPr lang="es-MX" sz="1600" b="0" i="0" u="none" strike="noStrike" baseline="0" dirty="0">
                <a:latin typeface="AspiraNar-Light"/>
              </a:rPr>
              <a:t>. Esta se basó en un sistema de signos (glifos), mediante los cuales se señalaban ideas, objetos, lugares y nombres. Sus escritos expresaron temas asociados principalmente a la religión y a la figura de los gobernantes.</a:t>
            </a:r>
          </a:p>
          <a:p>
            <a:pPr marL="109728" indent="0" algn="just">
              <a:buNone/>
            </a:pPr>
            <a:endParaRPr lang="es-MX" sz="1600" b="0" i="0" u="none" strike="noStrike" baseline="0" dirty="0">
              <a:latin typeface="AspiraNar-Light"/>
            </a:endParaRPr>
          </a:p>
          <a:p>
            <a:pPr algn="just"/>
            <a:r>
              <a:rPr lang="es-MX" sz="1600" b="0" i="0" u="none" strike="noStrike" baseline="0" dirty="0">
                <a:latin typeface="AspiraNar-Light"/>
              </a:rPr>
              <a:t>Los escribas escribieron con cinceles en templos y monumentos, y con pinceles en una especie de </a:t>
            </a:r>
            <a:r>
              <a:rPr lang="es-MX" sz="1600" b="0" i="0" u="none" strike="noStrike" baseline="0" dirty="0">
                <a:latin typeface="AspiraNar-Medium"/>
              </a:rPr>
              <a:t>papel de </a:t>
            </a:r>
            <a:r>
              <a:rPr lang="es-MX" sz="1600" b="1" i="0" u="none" strike="noStrike" baseline="0" dirty="0">
                <a:latin typeface="AspiraNar-Medium"/>
              </a:rPr>
              <a:t>amate</a:t>
            </a:r>
            <a:r>
              <a:rPr lang="es-MX" sz="1600" b="0" i="0" u="none" strike="noStrike" baseline="0" dirty="0">
                <a:latin typeface="AspiraNar-Medium"/>
              </a:rPr>
              <a:t> </a:t>
            </a:r>
            <a:r>
              <a:rPr lang="es-MX" sz="1600" b="0" i="0" u="none" strike="noStrike" baseline="0" dirty="0">
                <a:latin typeface="AspiraNar-Light"/>
              </a:rPr>
              <a:t>(tipo de papel vegetal), los que luego serían conocidos como </a:t>
            </a:r>
            <a:r>
              <a:rPr lang="es-MX" sz="1600" b="1" i="0" u="none" strike="noStrike" baseline="0" dirty="0">
                <a:latin typeface="AspiraNar-Medium"/>
              </a:rPr>
              <a:t>códices</a:t>
            </a:r>
            <a:r>
              <a:rPr lang="es-MX" sz="1600" b="0" i="0" u="none" strike="noStrike" baseline="0" dirty="0">
                <a:latin typeface="AspiraNar-Medium"/>
              </a:rPr>
              <a:t> </a:t>
            </a:r>
            <a:r>
              <a:rPr lang="es-MX" sz="1600" b="0" i="0" u="none" strike="noStrike" baseline="0" dirty="0">
                <a:latin typeface="AspiraNar-Light"/>
              </a:rPr>
              <a:t>(libros o documentos </a:t>
            </a:r>
            <a:r>
              <a:rPr lang="es-CL" sz="1600" b="0" i="0" u="none" strike="noStrike" baseline="0" dirty="0">
                <a:latin typeface="AspiraNar-Light"/>
              </a:rPr>
              <a:t>manuscritos mesoamericanos).</a:t>
            </a:r>
            <a:endParaRPr lang="es-CL" sz="2000" dirty="0"/>
          </a:p>
        </p:txBody>
      </p:sp>
      <p:pic>
        <p:nvPicPr>
          <p:cNvPr id="25602" name="Picture 2" descr="Códices mayas - Wikipedia, la enciclopedia libre">
            <a:extLst>
              <a:ext uri="{FF2B5EF4-FFF2-40B4-BE49-F238E27FC236}">
                <a16:creationId xmlns:a16="http://schemas.microsoft.com/office/drawing/2014/main" xmlns="" id="{96BF5779-C6A2-4060-9136-8A1AA6762BCA}"/>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344890" y="1082675"/>
            <a:ext cx="2642044"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333313"/>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B53B7879-3F91-40B4-9729-E4230BAE656E}"/>
              </a:ext>
            </a:extLst>
          </p:cNvPr>
          <p:cNvSpPr>
            <a:spLocks noGrp="1"/>
          </p:cNvSpPr>
          <p:nvPr>
            <p:ph type="title"/>
          </p:nvPr>
        </p:nvSpPr>
        <p:spPr/>
        <p:txBody>
          <a:bodyPr/>
          <a:lstStyle/>
          <a:p>
            <a:r>
              <a:rPr lang="es-CL" dirty="0"/>
              <a:t>Matemática.</a:t>
            </a:r>
          </a:p>
        </p:txBody>
      </p:sp>
      <p:sp>
        <p:nvSpPr>
          <p:cNvPr id="4" name="Marcador de texto 3">
            <a:extLst>
              <a:ext uri="{FF2B5EF4-FFF2-40B4-BE49-F238E27FC236}">
                <a16:creationId xmlns:a16="http://schemas.microsoft.com/office/drawing/2014/main" xmlns="" id="{ED4B8A87-F461-4D72-88B2-09DF55646D79}"/>
              </a:ext>
            </a:extLst>
          </p:cNvPr>
          <p:cNvSpPr>
            <a:spLocks noGrp="1"/>
          </p:cNvSpPr>
          <p:nvPr>
            <p:ph type="body" idx="1"/>
          </p:nvPr>
        </p:nvSpPr>
        <p:spPr/>
        <p:txBody>
          <a:bodyPr>
            <a:normAutofit/>
          </a:bodyPr>
          <a:lstStyle/>
          <a:p>
            <a:pPr algn="ctr"/>
            <a:r>
              <a:rPr lang="es-CL" sz="2000" dirty="0"/>
              <a:t>Números mayas</a:t>
            </a:r>
          </a:p>
        </p:txBody>
      </p:sp>
      <p:sp>
        <p:nvSpPr>
          <p:cNvPr id="7" name="Marcador de contenido 6">
            <a:extLst>
              <a:ext uri="{FF2B5EF4-FFF2-40B4-BE49-F238E27FC236}">
                <a16:creationId xmlns:a16="http://schemas.microsoft.com/office/drawing/2014/main" xmlns="" id="{10F7137C-2A14-45B2-A366-9806778D0649}"/>
              </a:ext>
            </a:extLst>
          </p:cNvPr>
          <p:cNvSpPr>
            <a:spLocks noGrp="1"/>
          </p:cNvSpPr>
          <p:nvPr>
            <p:ph sz="quarter" idx="4"/>
          </p:nvPr>
        </p:nvSpPr>
        <p:spPr>
          <a:xfrm>
            <a:off x="4645031" y="1083222"/>
            <a:ext cx="4041775" cy="3545928"/>
          </a:xfrm>
        </p:spPr>
        <p:txBody>
          <a:bodyPr>
            <a:normAutofit fontScale="92500" lnSpcReduction="20000"/>
          </a:bodyPr>
          <a:lstStyle/>
          <a:p>
            <a:pPr algn="just"/>
            <a:r>
              <a:rPr lang="es-MX" sz="1800" b="0" i="0" u="none" strike="noStrike" baseline="0" dirty="0">
                <a:latin typeface="AspiraNar-Light"/>
              </a:rPr>
              <a:t>En Mesoamérica se desarrolló un </a:t>
            </a:r>
            <a:r>
              <a:rPr lang="es-MX" sz="1800" b="1" i="0" u="none" strike="noStrike" baseline="0" dirty="0">
                <a:latin typeface="AspiraNar-Medium"/>
              </a:rPr>
              <a:t>sistema numérico vigesimal</a:t>
            </a:r>
            <a:r>
              <a:rPr lang="es-MX" sz="1800" b="0" i="0" u="none" strike="noStrike" baseline="0" dirty="0">
                <a:latin typeface="AspiraNar-Light"/>
              </a:rPr>
              <a:t>, es decir, con unidades numéricas en las que se contaba de 20 en 20. </a:t>
            </a:r>
          </a:p>
          <a:p>
            <a:pPr algn="just"/>
            <a:endParaRPr lang="es-MX" sz="1800" b="0" i="0" u="none" strike="noStrike" baseline="0" dirty="0">
              <a:latin typeface="AspiraNar-Light"/>
            </a:endParaRPr>
          </a:p>
          <a:p>
            <a:pPr algn="just"/>
            <a:r>
              <a:rPr lang="es-MX" sz="1800" b="0" i="0" u="none" strike="noStrike" baseline="0" dirty="0">
                <a:latin typeface="AspiraNar-Light"/>
              </a:rPr>
              <a:t>Los mayas fueron los primeros de la región en conocer y utilizar el </a:t>
            </a:r>
            <a:r>
              <a:rPr lang="es-CL" sz="1800" b="1" i="0" u="none" strike="noStrike" baseline="0" dirty="0">
                <a:latin typeface="AspiraNar-Medium"/>
              </a:rPr>
              <a:t>número cero</a:t>
            </a:r>
            <a:r>
              <a:rPr lang="es-CL" sz="1800" b="0" i="0" u="none" strike="noStrike" baseline="0" dirty="0">
                <a:latin typeface="AspiraNar-Light"/>
              </a:rPr>
              <a:t>.</a:t>
            </a:r>
          </a:p>
          <a:p>
            <a:pPr marL="109728" indent="0" algn="just">
              <a:buNone/>
            </a:pPr>
            <a:endParaRPr lang="es-CL" sz="1800" b="0" i="0" u="none" strike="noStrike" baseline="0" dirty="0">
              <a:latin typeface="AspiraNar-Light"/>
            </a:endParaRPr>
          </a:p>
          <a:p>
            <a:pPr algn="just"/>
            <a:r>
              <a:rPr lang="es-MX" sz="1800" b="0" i="0" u="none" strike="noStrike" baseline="0" dirty="0">
                <a:latin typeface="AspiraNar-Light"/>
              </a:rPr>
              <a:t>Los aztecas por su parte crearon un instrumento de cálculo llamado </a:t>
            </a:r>
            <a:r>
              <a:rPr lang="es-MX" sz="1800" b="0" i="1" u="none" strike="noStrike" baseline="0" dirty="0" err="1">
                <a:latin typeface="AspiraNar-LightIt"/>
              </a:rPr>
              <a:t>nepohualtzintzin</a:t>
            </a:r>
            <a:r>
              <a:rPr lang="es-MX" sz="1800" b="0" i="0" u="none" strike="noStrike" baseline="0" dirty="0">
                <a:latin typeface="AspiraNar-Light"/>
              </a:rPr>
              <a:t>, el cual fue una especie de ábaco que permitía realizar </a:t>
            </a:r>
            <a:r>
              <a:rPr lang="es-CL" sz="1800" b="0" i="0" u="none" strike="noStrike" baseline="0" dirty="0">
                <a:latin typeface="AspiraNar-Light"/>
              </a:rPr>
              <a:t>operaciones aritméticas de manera rápida.</a:t>
            </a:r>
            <a:endParaRPr lang="es-CL" dirty="0"/>
          </a:p>
        </p:txBody>
      </p:sp>
      <p:pic>
        <p:nvPicPr>
          <p:cNvPr id="26626" name="Picture 2" descr="Numeración maya - Wikipedia, la enciclopedia libre">
            <a:extLst>
              <a:ext uri="{FF2B5EF4-FFF2-40B4-BE49-F238E27FC236}">
                <a16:creationId xmlns:a16="http://schemas.microsoft.com/office/drawing/2014/main" xmlns="" id="{D1BD71D7-9339-4443-8475-F256AC8F36EF}"/>
              </a:ext>
            </a:extLst>
          </p:cNvPr>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1195135" y="1082675"/>
            <a:ext cx="2564317"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50296"/>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A7BC0D69-6BD3-46DD-9EE8-B1A9A903C322}"/>
              </a:ext>
            </a:extLst>
          </p:cNvPr>
          <p:cNvSpPr>
            <a:spLocks noGrp="1"/>
          </p:cNvSpPr>
          <p:nvPr>
            <p:ph type="title"/>
          </p:nvPr>
        </p:nvSpPr>
        <p:spPr/>
        <p:txBody>
          <a:bodyPr/>
          <a:lstStyle/>
          <a:p>
            <a:r>
              <a:rPr lang="es-CL" dirty="0"/>
              <a:t>Arquitectura y urbanismo.</a:t>
            </a:r>
          </a:p>
        </p:txBody>
      </p:sp>
      <p:sp>
        <p:nvSpPr>
          <p:cNvPr id="6" name="Marcador de texto 5">
            <a:extLst>
              <a:ext uri="{FF2B5EF4-FFF2-40B4-BE49-F238E27FC236}">
                <a16:creationId xmlns:a16="http://schemas.microsoft.com/office/drawing/2014/main" xmlns="" id="{77CE3B54-970D-4F0F-8794-4ACA751FD7B1}"/>
              </a:ext>
            </a:extLst>
          </p:cNvPr>
          <p:cNvSpPr>
            <a:spLocks noGrp="1"/>
          </p:cNvSpPr>
          <p:nvPr>
            <p:ph type="body" sz="half" idx="3"/>
          </p:nvPr>
        </p:nvSpPr>
        <p:spPr/>
        <p:txBody>
          <a:bodyPr/>
          <a:lstStyle/>
          <a:p>
            <a:r>
              <a:rPr lang="es-CL" dirty="0"/>
              <a:t>Ruinas ciudad de Copán</a:t>
            </a:r>
          </a:p>
        </p:txBody>
      </p:sp>
      <p:sp>
        <p:nvSpPr>
          <p:cNvPr id="5" name="Marcador de contenido 4">
            <a:extLst>
              <a:ext uri="{FF2B5EF4-FFF2-40B4-BE49-F238E27FC236}">
                <a16:creationId xmlns:a16="http://schemas.microsoft.com/office/drawing/2014/main" xmlns="" id="{AEAE38E0-1F31-46CC-B70C-68A5621EA032}"/>
              </a:ext>
            </a:extLst>
          </p:cNvPr>
          <p:cNvSpPr>
            <a:spLocks noGrp="1"/>
          </p:cNvSpPr>
          <p:nvPr>
            <p:ph sz="quarter" idx="2"/>
          </p:nvPr>
        </p:nvSpPr>
        <p:spPr>
          <a:xfrm>
            <a:off x="457200" y="1083222"/>
            <a:ext cx="4040188" cy="3545928"/>
          </a:xfrm>
        </p:spPr>
        <p:txBody>
          <a:bodyPr>
            <a:normAutofit fontScale="85000" lnSpcReduction="20000"/>
          </a:bodyPr>
          <a:lstStyle/>
          <a:p>
            <a:pPr algn="just"/>
            <a:r>
              <a:rPr lang="es-MX" sz="1800" b="0" i="0" u="none" strike="noStrike" baseline="0" dirty="0">
                <a:latin typeface="AspiraNar-Light"/>
              </a:rPr>
              <a:t>Las grandes civilizaciones mesoamericanas se desarrollaron en torno a imponentes </a:t>
            </a:r>
            <a:r>
              <a:rPr lang="es-MX" sz="1800" b="1" i="0" u="none" strike="noStrike" baseline="0" dirty="0">
                <a:latin typeface="AspiraNar-Light"/>
              </a:rPr>
              <a:t>ciudades</a:t>
            </a:r>
            <a:r>
              <a:rPr lang="es-MX" sz="1800" b="0" i="0" u="none" strike="noStrike" baseline="0" dirty="0">
                <a:latin typeface="AspiraNar-Light"/>
              </a:rPr>
              <a:t>. En ellas se construyeron palacios centros astronómicos, templos piramidales, canchas de juego, plazas, canales, puentes y calzadas, entre otros.</a:t>
            </a:r>
          </a:p>
          <a:p>
            <a:pPr marL="109728" indent="0" algn="just">
              <a:buNone/>
            </a:pPr>
            <a:endParaRPr lang="es-MX" sz="1800" b="0" i="0" u="none" strike="noStrike" baseline="0" dirty="0">
              <a:latin typeface="AspiraNar-Light"/>
            </a:endParaRPr>
          </a:p>
          <a:p>
            <a:pPr algn="just"/>
            <a:r>
              <a:rPr lang="es-MX" sz="1800" b="0" i="0" u="none" strike="noStrike" baseline="0" dirty="0">
                <a:latin typeface="AspiraNar-Light"/>
              </a:rPr>
              <a:t>Para efectuar sus construcciones utilizaron con maestría la piedra y otros materiales. Las edificaciones más importantes tenían funciones </a:t>
            </a:r>
            <a:r>
              <a:rPr lang="pt-BR" sz="1800" b="0" i="0" u="none" strike="noStrike" baseline="0" dirty="0">
                <a:latin typeface="AspiraNar-Light"/>
              </a:rPr>
              <a:t>administrativas, religiosas e incluso </a:t>
            </a:r>
            <a:r>
              <a:rPr lang="pt-BR" sz="1800" b="0" i="0" u="none" strike="noStrike" baseline="0" dirty="0" err="1">
                <a:latin typeface="AspiraNar-Light"/>
              </a:rPr>
              <a:t>funerarias</a:t>
            </a:r>
            <a:r>
              <a:rPr lang="pt-BR" sz="1800" b="0" i="0" u="none" strike="noStrike" baseline="0" dirty="0">
                <a:latin typeface="AspiraNar-Light"/>
              </a:rPr>
              <a:t>.</a:t>
            </a:r>
          </a:p>
          <a:p>
            <a:pPr marL="109728" indent="0" algn="just">
              <a:buNone/>
            </a:pPr>
            <a:endParaRPr lang="pt-BR" sz="1800" b="0" i="0" u="none" strike="noStrike" baseline="0" dirty="0">
              <a:latin typeface="AspiraNar-Light"/>
            </a:endParaRPr>
          </a:p>
          <a:p>
            <a:pPr algn="just"/>
            <a:r>
              <a:rPr lang="es-MX" sz="1800" b="0" i="0" u="none" strike="noStrike" baseline="0" dirty="0">
                <a:latin typeface="AspiraNar-Light"/>
              </a:rPr>
              <a:t>Destacado es el caso de las grandes ciudades mayas ubicadas en las selvas y de la ciudad azteca de </a:t>
            </a:r>
            <a:r>
              <a:rPr lang="es-MX" sz="1800" b="1" i="0" u="none" strike="noStrike" baseline="0" dirty="0">
                <a:latin typeface="AspiraNar-Light"/>
              </a:rPr>
              <a:t>Tenochtitlan</a:t>
            </a:r>
            <a:r>
              <a:rPr lang="es-MX" sz="1800" b="0" i="0" u="none" strike="noStrike" baseline="0" dirty="0">
                <a:latin typeface="AspiraNar-Light"/>
              </a:rPr>
              <a:t> construida sobre un lago.</a:t>
            </a:r>
            <a:endParaRPr lang="es-CL" dirty="0"/>
          </a:p>
        </p:txBody>
      </p:sp>
      <p:pic>
        <p:nvPicPr>
          <p:cNvPr id="27650" name="Picture 2" descr="Las ruinas de Copán, uno de los tesoros de Honduras — Mi Viaje">
            <a:extLst>
              <a:ext uri="{FF2B5EF4-FFF2-40B4-BE49-F238E27FC236}">
                <a16:creationId xmlns:a16="http://schemas.microsoft.com/office/drawing/2014/main" xmlns="" id="{D7221A1B-FD62-4805-B338-B08093873A4F}"/>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1213500"/>
            <a:ext cx="4041775" cy="269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920999"/>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dirty="0"/>
              <a:t>Preguntas de cierre.</a:t>
            </a:r>
          </a:p>
        </p:txBody>
      </p:sp>
      <p:sp>
        <p:nvSpPr>
          <p:cNvPr id="4" name="Marcador de texto 3">
            <a:extLst>
              <a:ext uri="{FF2B5EF4-FFF2-40B4-BE49-F238E27FC236}">
                <a16:creationId xmlns:a16="http://schemas.microsoft.com/office/drawing/2014/main" xmlns="" id="{AF08DBE4-AAF5-4A4E-B943-84E267B08B98}"/>
              </a:ext>
            </a:extLst>
          </p:cNvPr>
          <p:cNvSpPr>
            <a:spLocks noGrp="1"/>
          </p:cNvSpPr>
          <p:nvPr>
            <p:ph type="body" idx="1"/>
          </p:nvPr>
        </p:nvSpPr>
        <p:spPr/>
        <p:txBody>
          <a:bodyPr/>
          <a:lstStyle/>
          <a:p>
            <a:r>
              <a:rPr lang="es-CL" dirty="0"/>
              <a:t>Respuesta correcta: B </a:t>
            </a:r>
          </a:p>
        </p:txBody>
      </p:sp>
      <p:sp>
        <p:nvSpPr>
          <p:cNvPr id="6" name="Marcador de texto 5">
            <a:extLst>
              <a:ext uri="{FF2B5EF4-FFF2-40B4-BE49-F238E27FC236}">
                <a16:creationId xmlns:a16="http://schemas.microsoft.com/office/drawing/2014/main" xmlns="" id="{DDB61C13-17DE-452B-87A1-F01C6E600A90}"/>
              </a:ext>
            </a:extLst>
          </p:cNvPr>
          <p:cNvSpPr>
            <a:spLocks noGrp="1"/>
          </p:cNvSpPr>
          <p:nvPr>
            <p:ph type="body" sz="half" idx="3"/>
          </p:nvPr>
        </p:nvSpPr>
        <p:spPr/>
        <p:txBody>
          <a:bodyPr/>
          <a:lstStyle/>
          <a:p>
            <a:r>
              <a:rPr lang="es-CL" dirty="0"/>
              <a:t>Respuesta correcta: A</a:t>
            </a:r>
          </a:p>
        </p:txBody>
      </p:sp>
      <p:sp>
        <p:nvSpPr>
          <p:cNvPr id="5" name="Marcador de contenido 4">
            <a:extLst>
              <a:ext uri="{FF2B5EF4-FFF2-40B4-BE49-F238E27FC236}">
                <a16:creationId xmlns:a16="http://schemas.microsoft.com/office/drawing/2014/main" xmlns="" id="{BF0BEDE2-9848-4429-8950-144ADA056427}"/>
              </a:ext>
            </a:extLst>
          </p:cNvPr>
          <p:cNvSpPr>
            <a:spLocks noGrp="1"/>
          </p:cNvSpPr>
          <p:nvPr>
            <p:ph sz="quarter" idx="2"/>
          </p:nvPr>
        </p:nvSpPr>
        <p:spPr/>
        <p:txBody>
          <a:bodyPr>
            <a:noAutofit/>
          </a:bodyPr>
          <a:lstStyle/>
          <a:p>
            <a:pPr marL="0" lvl="0" indent="0" algn="just">
              <a:lnSpc>
                <a:spcPct val="115000"/>
              </a:lnSpc>
              <a:buNone/>
            </a:pPr>
            <a:r>
              <a:rPr lang="es-CL" sz="1600" dirty="0">
                <a:effectLst/>
                <a:latin typeface="Arial" panose="020B0604020202020204" pitchFamily="34" charset="0"/>
                <a:ea typeface="Calibri" panose="020F0502020204030204" pitchFamily="34" charset="0"/>
                <a:cs typeface="Times New Roman" panose="02020603050405020304" pitchFamily="18" charset="0"/>
              </a:rPr>
              <a:t>En cuanto a la religión de los mayas y aztecas, podemos decir que ambas tenían en común:</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600" dirty="0">
                <a:effectLst/>
                <a:latin typeface="Arial" panose="020B0604020202020204" pitchFamily="34" charset="0"/>
                <a:ea typeface="Calibri" panose="020F0502020204030204" pitchFamily="34" charset="0"/>
                <a:cs typeface="Times New Roman" panose="02020603050405020304" pitchFamily="18" charset="0"/>
              </a:rPr>
              <a:t>Creer en un so</a:t>
            </a:r>
            <a:r>
              <a:rPr lang="es-CL" sz="1600" dirty="0">
                <a:latin typeface="Arial" panose="020B0604020202020204" pitchFamily="34" charset="0"/>
                <a:ea typeface="Calibri" panose="020F0502020204030204" pitchFamily="34" charset="0"/>
                <a:cs typeface="Times New Roman" panose="02020603050405020304" pitchFamily="18" charset="0"/>
              </a:rPr>
              <a:t>lo Dios (Monoteístas).</a:t>
            </a:r>
            <a:endParaRPr lang="es-CL" sz="1600" dirty="0">
              <a:effectLst/>
              <a:latin typeface="Arial" panose="020B060402020202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600" dirty="0">
                <a:effectLst/>
                <a:latin typeface="Arial" panose="020B0604020202020204" pitchFamily="34" charset="0"/>
                <a:ea typeface="Calibri" panose="020F0502020204030204" pitchFamily="34" charset="0"/>
                <a:cs typeface="Times New Roman" panose="02020603050405020304" pitchFamily="18" charset="0"/>
              </a:rPr>
              <a:t>Creer en muchos Dioses (politeístas).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600" dirty="0">
                <a:effectLst/>
                <a:latin typeface="Arial" panose="020B0604020202020204" pitchFamily="34" charset="0"/>
                <a:ea typeface="Calibri" panose="020F0502020204030204" pitchFamily="34" charset="0"/>
                <a:cs typeface="Times New Roman" panose="02020603050405020304" pitchFamily="18" charset="0"/>
              </a:rPr>
              <a:t>No creían en Dioses.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1000"/>
              </a:spcAft>
              <a:buFont typeface="+mj-lt"/>
              <a:buAutoNum type="alphaLcParenR"/>
            </a:pPr>
            <a:r>
              <a:rPr lang="es-CL" sz="1600" dirty="0">
                <a:effectLst/>
                <a:latin typeface="Arial" panose="020B0604020202020204" pitchFamily="34" charset="0"/>
                <a:ea typeface="Calibri" panose="020F0502020204030204" pitchFamily="34" charset="0"/>
                <a:cs typeface="Times New Roman" panose="02020603050405020304" pitchFamily="18" charset="0"/>
              </a:rPr>
              <a:t>Eran Cristianos.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Marcador de contenido 6">
            <a:extLst>
              <a:ext uri="{FF2B5EF4-FFF2-40B4-BE49-F238E27FC236}">
                <a16:creationId xmlns:a16="http://schemas.microsoft.com/office/drawing/2014/main" xmlns="" id="{9F45F8FF-8D49-4330-9151-15FEFB3CF21B}"/>
              </a:ext>
            </a:extLst>
          </p:cNvPr>
          <p:cNvSpPr>
            <a:spLocks noGrp="1"/>
          </p:cNvSpPr>
          <p:nvPr>
            <p:ph sz="quarter" idx="4"/>
          </p:nvPr>
        </p:nvSpPr>
        <p:spPr/>
        <p:txBody>
          <a:bodyPr>
            <a:normAutofit/>
          </a:bodyPr>
          <a:lstStyle/>
          <a:p>
            <a:pPr marL="0" lvl="0" indent="0" algn="just">
              <a:lnSpc>
                <a:spcPct val="115000"/>
              </a:lnSpc>
              <a:buNone/>
            </a:pPr>
            <a:r>
              <a:rPr lang="es-CL" sz="1600" dirty="0">
                <a:effectLst/>
                <a:latin typeface="Arial" panose="020B0604020202020204" pitchFamily="34" charset="0"/>
                <a:ea typeface="Calibri" panose="020F0502020204030204" pitchFamily="34" charset="0"/>
                <a:cs typeface="Times New Roman" panose="02020603050405020304" pitchFamily="18" charset="0"/>
              </a:rPr>
              <a:t>Uno de los rituales más característicos que tenían los aztecas fue:</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600" dirty="0">
                <a:effectLst/>
                <a:latin typeface="Arial" panose="020B0604020202020204" pitchFamily="34" charset="0"/>
                <a:ea typeface="Calibri" panose="020F0502020204030204" pitchFamily="34" charset="0"/>
                <a:cs typeface="Times New Roman" panose="02020603050405020304" pitchFamily="18" charset="0"/>
              </a:rPr>
              <a:t>Los sacrificios humanos.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mj-lt"/>
              <a:buAutoNum type="alphaLcParenR"/>
            </a:pPr>
            <a:r>
              <a:rPr lang="es-CL" sz="1600" dirty="0">
                <a:effectLst/>
                <a:latin typeface="Arial" panose="020B0604020202020204" pitchFamily="34" charset="0"/>
                <a:ea typeface="Calibri" panose="020F0502020204030204" pitchFamily="34" charset="0"/>
                <a:cs typeface="Times New Roman" panose="02020603050405020304" pitchFamily="18" charset="0"/>
              </a:rPr>
              <a:t>Las procesiones.</a:t>
            </a:r>
          </a:p>
          <a:p>
            <a:pPr marL="742950" lvl="1" indent="-285750" algn="just">
              <a:lnSpc>
                <a:spcPct val="115000"/>
              </a:lnSpc>
              <a:buFont typeface="+mj-lt"/>
              <a:buAutoNum type="alphaLcParenR"/>
            </a:pPr>
            <a:r>
              <a:rPr lang="es-CL" sz="1600" dirty="0">
                <a:effectLst/>
                <a:latin typeface="Arial" panose="020B0604020202020204" pitchFamily="34" charset="0"/>
                <a:ea typeface="Calibri" panose="020F0502020204030204" pitchFamily="34" charset="0"/>
                <a:cs typeface="Times New Roman" panose="02020603050405020304" pitchFamily="18" charset="0"/>
              </a:rPr>
              <a:t>Culto a los animales.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1000"/>
              </a:spcAft>
              <a:buFont typeface="+mj-lt"/>
              <a:buAutoNum type="alphaLcParenR"/>
            </a:pPr>
            <a:r>
              <a:rPr lang="es-CL" sz="1600" dirty="0">
                <a:effectLst/>
                <a:latin typeface="Arial" panose="020B0604020202020204" pitchFamily="34" charset="0"/>
                <a:ea typeface="Calibri" panose="020F0502020204030204" pitchFamily="34" charset="0"/>
                <a:cs typeface="Times New Roman" panose="02020603050405020304" pitchFamily="18" charset="0"/>
              </a:rPr>
              <a:t>Asistir a misa los domingos.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marL="109728" indent="0">
              <a:buNone/>
            </a:pPr>
            <a:endParaRPr lang="es-CL" dirty="0"/>
          </a:p>
        </p:txBody>
      </p:sp>
    </p:spTree>
    <p:extLst>
      <p:ext uri="{BB962C8B-B14F-4D97-AF65-F5344CB8AC3E}">
        <p14:creationId xmlns:p14="http://schemas.microsoft.com/office/powerpoint/2010/main" val="3230789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A2E420-FA9F-4AC9-B3CF-0E78365B57D8}"/>
              </a:ext>
            </a:extLst>
          </p:cNvPr>
          <p:cNvSpPr>
            <a:spLocks noGrp="1"/>
          </p:cNvSpPr>
          <p:nvPr>
            <p:ph type="title"/>
          </p:nvPr>
        </p:nvSpPr>
        <p:spPr/>
        <p:txBody>
          <a:bodyPr/>
          <a:lstStyle/>
          <a:p>
            <a:r>
              <a:rPr lang="es-CL" dirty="0"/>
              <a:t>Preguntas de cierre.</a:t>
            </a:r>
          </a:p>
        </p:txBody>
      </p:sp>
      <p:sp>
        <p:nvSpPr>
          <p:cNvPr id="3" name="Marcador de texto 2">
            <a:extLst>
              <a:ext uri="{FF2B5EF4-FFF2-40B4-BE49-F238E27FC236}">
                <a16:creationId xmlns:a16="http://schemas.microsoft.com/office/drawing/2014/main" xmlns="" id="{176B7B72-6A03-4950-A75E-6EEAE20B4219}"/>
              </a:ext>
            </a:extLst>
          </p:cNvPr>
          <p:cNvSpPr>
            <a:spLocks noGrp="1"/>
          </p:cNvSpPr>
          <p:nvPr>
            <p:ph type="body" idx="1"/>
          </p:nvPr>
        </p:nvSpPr>
        <p:spPr/>
        <p:txBody>
          <a:bodyPr/>
          <a:lstStyle/>
          <a:p>
            <a:r>
              <a:rPr lang="es-CL" dirty="0"/>
              <a:t>Respuesta correcta: C.</a:t>
            </a:r>
          </a:p>
        </p:txBody>
      </p:sp>
      <p:sp>
        <p:nvSpPr>
          <p:cNvPr id="4" name="Marcador de texto 3">
            <a:extLst>
              <a:ext uri="{FF2B5EF4-FFF2-40B4-BE49-F238E27FC236}">
                <a16:creationId xmlns:a16="http://schemas.microsoft.com/office/drawing/2014/main" xmlns="" id="{19882B2C-8BCE-47F2-AD4B-934BE391E2C4}"/>
              </a:ext>
            </a:extLst>
          </p:cNvPr>
          <p:cNvSpPr>
            <a:spLocks noGrp="1"/>
          </p:cNvSpPr>
          <p:nvPr>
            <p:ph type="body" sz="half" idx="3"/>
          </p:nvPr>
        </p:nvSpPr>
        <p:spPr/>
        <p:txBody>
          <a:bodyPr/>
          <a:lstStyle/>
          <a:p>
            <a:endParaRPr lang="es-CL"/>
          </a:p>
        </p:txBody>
      </p:sp>
      <p:sp>
        <p:nvSpPr>
          <p:cNvPr id="5" name="Marcador de contenido 4">
            <a:extLst>
              <a:ext uri="{FF2B5EF4-FFF2-40B4-BE49-F238E27FC236}">
                <a16:creationId xmlns:a16="http://schemas.microsoft.com/office/drawing/2014/main" xmlns="" id="{5A22548D-7BB5-410D-8291-7D8162670150}"/>
              </a:ext>
            </a:extLst>
          </p:cNvPr>
          <p:cNvSpPr>
            <a:spLocks noGrp="1"/>
          </p:cNvSpPr>
          <p:nvPr>
            <p:ph sz="quarter" idx="2"/>
          </p:nvPr>
        </p:nvSpPr>
        <p:spPr/>
        <p:txBody>
          <a:bodyPr>
            <a:noAutofit/>
          </a:bodyPr>
          <a:lstStyle/>
          <a:p>
            <a:pPr marL="0" lvl="0" indent="0" algn="just">
              <a:lnSpc>
                <a:spcPct val="115000"/>
              </a:lnSpc>
              <a:buNone/>
            </a:pPr>
            <a:r>
              <a:rPr lang="es-CL" sz="1200" dirty="0">
                <a:effectLst/>
                <a:latin typeface="Arial" panose="020B0604020202020204" pitchFamily="34" charset="0"/>
                <a:ea typeface="Calibri" panose="020F0502020204030204" pitchFamily="34" charset="0"/>
                <a:cs typeface="Arial" panose="020B0604020202020204" pitchFamily="34" charset="0"/>
              </a:rPr>
              <a:t>Dentro del desarrollo cultural de los pueblos Mesoamericanos, es </a:t>
            </a:r>
            <a:r>
              <a:rPr lang="es-CL" sz="1200" b="1" u="sng" dirty="0">
                <a:effectLst/>
                <a:latin typeface="Arial" panose="020B0604020202020204" pitchFamily="34" charset="0"/>
                <a:ea typeface="Calibri" panose="020F0502020204030204" pitchFamily="34" charset="0"/>
                <a:cs typeface="Arial" panose="020B0604020202020204" pitchFamily="34" charset="0"/>
              </a:rPr>
              <a:t>FALSO</a:t>
            </a:r>
            <a:r>
              <a:rPr lang="es-CL" sz="1200" dirty="0">
                <a:effectLst/>
                <a:latin typeface="Arial" panose="020B0604020202020204" pitchFamily="34" charset="0"/>
                <a:ea typeface="Calibri" panose="020F0502020204030204" pitchFamily="34" charset="0"/>
                <a:cs typeface="Arial" panose="020B0604020202020204" pitchFamily="34" charset="0"/>
              </a:rPr>
              <a:t> decir:</a:t>
            </a:r>
          </a:p>
          <a:p>
            <a:pPr marL="742950" lvl="1" indent="-285750" algn="just">
              <a:lnSpc>
                <a:spcPct val="115000"/>
              </a:lnSpc>
              <a:buFont typeface="+mj-lt"/>
              <a:buAutoNum type="alphaLcParenR"/>
            </a:pPr>
            <a:r>
              <a:rPr lang="es-CL" sz="1200" dirty="0">
                <a:effectLst/>
                <a:latin typeface="Arial" panose="020B0604020202020204" pitchFamily="34" charset="0"/>
                <a:ea typeface="Calibri" panose="020F0502020204030204" pitchFamily="34" charset="0"/>
                <a:cs typeface="Arial" panose="020B0604020202020204" pitchFamily="34" charset="0"/>
              </a:rPr>
              <a:t>Tanto los mayas como los aztecas fueron capaces de crear calendarios bastante precisos.</a:t>
            </a:r>
          </a:p>
          <a:p>
            <a:pPr marL="742950" lvl="1" indent="-285750" algn="just">
              <a:lnSpc>
                <a:spcPct val="115000"/>
              </a:lnSpc>
              <a:buFont typeface="+mj-lt"/>
              <a:buAutoNum type="alphaLcParenR"/>
            </a:pPr>
            <a:r>
              <a:rPr lang="es-CL" sz="1200" dirty="0">
                <a:latin typeface="Arial" panose="020B0604020202020204" pitchFamily="34" charset="0"/>
                <a:ea typeface="Calibri" panose="020F0502020204030204" pitchFamily="34" charset="0"/>
                <a:cs typeface="Arial" panose="020B0604020202020204" pitchFamily="34" charset="0"/>
              </a:rPr>
              <a:t>Ambas culturas desarrollaron un sistema numérico vigesimal.</a:t>
            </a:r>
            <a:endParaRPr lang="es-CL" sz="12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15000"/>
              </a:lnSpc>
              <a:buFont typeface="+mj-lt"/>
              <a:buAutoNum type="alphaLcParenR"/>
            </a:pPr>
            <a:r>
              <a:rPr lang="es-CL" sz="1200" dirty="0">
                <a:latin typeface="Arial" panose="020B0604020202020204" pitchFamily="34" charset="0"/>
                <a:ea typeface="Calibri" panose="020F0502020204030204" pitchFamily="34" charset="0"/>
                <a:cs typeface="Arial" panose="020B0604020202020204" pitchFamily="34" charset="0"/>
              </a:rPr>
              <a:t>Ni los aztecas ni los mayas desarrollaron sistema de escritura.</a:t>
            </a:r>
            <a:endParaRPr lang="es-CL" sz="12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15000"/>
              </a:lnSpc>
              <a:spcAft>
                <a:spcPts val="1000"/>
              </a:spcAft>
              <a:buFont typeface="+mj-lt"/>
              <a:buAutoNum type="alphaLcParenR"/>
            </a:pPr>
            <a:r>
              <a:rPr lang="es-MX" sz="1200" dirty="0">
                <a:latin typeface="Arial" panose="020B0604020202020204" pitchFamily="34" charset="0"/>
                <a:cs typeface="Arial" panose="020B0604020202020204" pitchFamily="34" charset="0"/>
              </a:rPr>
              <a:t>Las grandes civilizaciones mesoamericanas se desarrollaron en torno a imponentes ciudades.</a:t>
            </a:r>
            <a:endParaRPr lang="es-CL"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Marcador de contenido 5">
            <a:extLst>
              <a:ext uri="{FF2B5EF4-FFF2-40B4-BE49-F238E27FC236}">
                <a16:creationId xmlns:a16="http://schemas.microsoft.com/office/drawing/2014/main" xmlns="" id="{6C6B905A-B82C-44A2-B6F3-3ED128F346BD}"/>
              </a:ext>
            </a:extLst>
          </p:cNvPr>
          <p:cNvSpPr>
            <a:spLocks noGrp="1"/>
          </p:cNvSpPr>
          <p:nvPr>
            <p:ph sz="quarter" idx="4"/>
          </p:nvPr>
        </p:nvSpPr>
        <p:spPr/>
        <p:txBody>
          <a:bodyPr>
            <a:normAutofit/>
          </a:bodyPr>
          <a:lstStyle/>
          <a:p>
            <a:pPr marL="109728" indent="0" algn="ctr">
              <a:buNone/>
            </a:pPr>
            <a:r>
              <a:rPr lang="es-CL" sz="1800" b="1" u="sng" dirty="0">
                <a:effectLst/>
                <a:latin typeface="Arial" panose="020B0604020202020204" pitchFamily="34" charset="0"/>
                <a:ea typeface="Calibri" panose="020F0502020204030204" pitchFamily="34" charset="0"/>
                <a:cs typeface="Times New Roman" panose="02020603050405020304" pitchFamily="18" charset="0"/>
              </a:rPr>
              <a:t>PREGUNTAS ABIERTAS:</a:t>
            </a:r>
          </a:p>
          <a:p>
            <a:pPr algn="just"/>
            <a:r>
              <a:rPr lang="es-CL" sz="1800" dirty="0">
                <a:effectLst/>
                <a:latin typeface="Arial" panose="020B0604020202020204" pitchFamily="34" charset="0"/>
                <a:ea typeface="Calibri" panose="020F0502020204030204" pitchFamily="34" charset="0"/>
                <a:cs typeface="Times New Roman" panose="02020603050405020304" pitchFamily="18" charset="0"/>
              </a:rPr>
              <a:t>¿Qué aprendimos hoy?</a:t>
            </a:r>
          </a:p>
          <a:p>
            <a:pPr algn="just"/>
            <a:endParaRPr lang="es-CL" sz="1800" dirty="0">
              <a:latin typeface="Arial" panose="020B0604020202020204" pitchFamily="34" charset="0"/>
              <a:ea typeface="Calibri" panose="020F0502020204030204" pitchFamily="34" charset="0"/>
              <a:cs typeface="Times New Roman" panose="02020603050405020304" pitchFamily="18" charset="0"/>
            </a:endParaRPr>
          </a:p>
          <a:p>
            <a:pPr algn="just"/>
            <a:r>
              <a:rPr lang="es-CL" sz="1800" dirty="0">
                <a:latin typeface="Arial" panose="020B0604020202020204" pitchFamily="34" charset="0"/>
                <a:ea typeface="Calibri" panose="020F0502020204030204" pitchFamily="34" charset="0"/>
                <a:cs typeface="Times New Roman" panose="02020603050405020304" pitchFamily="18" charset="0"/>
              </a:rPr>
              <a:t>¿Cómo lo aprendimos?</a:t>
            </a:r>
          </a:p>
          <a:p>
            <a:pPr marL="109728" indent="0" algn="just">
              <a:buNone/>
            </a:pPr>
            <a:endParaRPr lang="es-CL" sz="1800" dirty="0">
              <a:latin typeface="Arial" panose="020B0604020202020204" pitchFamily="34" charset="0"/>
              <a:ea typeface="Calibri" panose="020F0502020204030204" pitchFamily="34" charset="0"/>
              <a:cs typeface="Times New Roman" panose="02020603050405020304" pitchFamily="18" charset="0"/>
            </a:endParaRPr>
          </a:p>
          <a:p>
            <a:pPr algn="just"/>
            <a:r>
              <a:rPr lang="es-CL" sz="1800" dirty="0">
                <a:effectLst/>
                <a:latin typeface="Arial" panose="020B0604020202020204" pitchFamily="34" charset="0"/>
                <a:ea typeface="Calibri" panose="020F0502020204030204" pitchFamily="34" charset="0"/>
                <a:cs typeface="Times New Roman" panose="02020603050405020304" pitchFamily="18" charset="0"/>
              </a:rPr>
              <a:t>¿Cómo los conceptos </a:t>
            </a:r>
            <a:r>
              <a:rPr lang="es-CL" sz="1800" dirty="0">
                <a:latin typeface="Arial" panose="020B0604020202020204" pitchFamily="34" charset="0"/>
                <a:ea typeface="Calibri" panose="020F0502020204030204" pitchFamily="34" charset="0"/>
                <a:cs typeface="Times New Roman" panose="02020603050405020304" pitchFamily="18" charset="0"/>
              </a:rPr>
              <a:t>aprendidos en la clase los encontramos </a:t>
            </a:r>
            <a:r>
              <a:rPr lang="es-CL" sz="1800" dirty="0">
                <a:effectLst/>
                <a:latin typeface="Arial" panose="020B0604020202020204" pitchFamily="34" charset="0"/>
                <a:ea typeface="Calibri" panose="020F0502020204030204" pitchFamily="34" charset="0"/>
                <a:cs typeface="Times New Roman" panose="02020603050405020304" pitchFamily="18" charset="0"/>
              </a:rPr>
              <a:t>presentes hasta el día de hoy? </a:t>
            </a:r>
            <a:endParaRPr lang="es-CL" dirty="0"/>
          </a:p>
          <a:p>
            <a:pPr marL="109728" indent="0">
              <a:buNone/>
            </a:pPr>
            <a:endParaRPr lang="es-CL" dirty="0"/>
          </a:p>
        </p:txBody>
      </p:sp>
    </p:spTree>
    <p:extLst>
      <p:ext uri="{BB962C8B-B14F-4D97-AF65-F5344CB8AC3E}">
        <p14:creationId xmlns:p14="http://schemas.microsoft.com/office/powerpoint/2010/main" val="34860357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xmlns="" id="{EEA7ABFA-B46E-4259-8075-9D7D04E43C0E}"/>
              </a:ext>
            </a:extLst>
          </p:cNvPr>
          <p:cNvSpPr>
            <a:spLocks noGrp="1"/>
          </p:cNvSpPr>
          <p:nvPr>
            <p:ph type="ctrTitle"/>
          </p:nvPr>
        </p:nvSpPr>
        <p:spPr/>
        <p:txBody>
          <a:bodyPr/>
          <a:lstStyle/>
          <a:p>
            <a:r>
              <a:rPr lang="es-CL" dirty="0"/>
              <a:t>Parte 4: Incas.</a:t>
            </a:r>
          </a:p>
        </p:txBody>
      </p:sp>
      <p:sp>
        <p:nvSpPr>
          <p:cNvPr id="8" name="Subtítulo 7">
            <a:extLst>
              <a:ext uri="{FF2B5EF4-FFF2-40B4-BE49-F238E27FC236}">
                <a16:creationId xmlns:a16="http://schemas.microsoft.com/office/drawing/2014/main" xmlns="" id="{E9EC4974-B8FC-42DC-B600-81AB2319DF36}"/>
              </a:ext>
            </a:extLst>
          </p:cNvPr>
          <p:cNvSpPr>
            <a:spLocks noGrp="1"/>
          </p:cNvSpPr>
          <p:nvPr>
            <p:ph type="subTitle" idx="1"/>
          </p:nvPr>
        </p:nvSpPr>
        <p:spPr/>
        <p:txBody>
          <a:bodyPr/>
          <a:lstStyle/>
          <a:p>
            <a:endParaRPr lang="es-CL"/>
          </a:p>
        </p:txBody>
      </p:sp>
      <p:pic>
        <p:nvPicPr>
          <p:cNvPr id="6" name="Picture 2" descr="Historia: Resuelto el misterio de las calaveras incas que revela el lado  más oscuro de su sociedad">
            <a:extLst>
              <a:ext uri="{FF2B5EF4-FFF2-40B4-BE49-F238E27FC236}">
                <a16:creationId xmlns:a16="http://schemas.microsoft.com/office/drawing/2014/main" xmlns="" id="{AA3F0CF8-B70F-47C6-97EA-CA7EC9B946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646895"/>
            <a:ext cx="3288372" cy="184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11456"/>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xmlns="" id="{0A210C78-7AF6-408A-8315-82FBCB1D0255}"/>
              </a:ext>
            </a:extLst>
          </p:cNvPr>
          <p:cNvSpPr>
            <a:spLocks noGrp="1"/>
          </p:cNvSpPr>
          <p:nvPr>
            <p:ph idx="1"/>
          </p:nvPr>
        </p:nvSpPr>
        <p:spPr>
          <a:xfrm>
            <a:off x="457200" y="977478"/>
            <a:ext cx="8229600" cy="3394472"/>
          </a:xfrm>
        </p:spPr>
        <p:txBody>
          <a:bodyPr>
            <a:normAutofit/>
          </a:bodyPr>
          <a:lstStyle/>
          <a:p>
            <a:pPr algn="just"/>
            <a:r>
              <a:rPr lang="es-MX" sz="1800" b="0" i="0" u="none" strike="noStrike" baseline="0" dirty="0">
                <a:solidFill>
                  <a:srgbClr val="000000"/>
                </a:solidFill>
                <a:latin typeface="AspiraNar-Regular"/>
              </a:rPr>
              <a:t>La </a:t>
            </a:r>
            <a:r>
              <a:rPr lang="es-MX" sz="1800" b="1" i="0" u="none" strike="noStrike" baseline="0" dirty="0">
                <a:solidFill>
                  <a:srgbClr val="000000"/>
                </a:solidFill>
                <a:latin typeface="AspiraNar-Demi"/>
              </a:rPr>
              <a:t>civilización inca</a:t>
            </a:r>
            <a:r>
              <a:rPr lang="es-MX" sz="1800" b="0" i="0" u="none" strike="noStrike" baseline="0" dirty="0">
                <a:solidFill>
                  <a:srgbClr val="000000"/>
                </a:solidFill>
                <a:latin typeface="AspiraNar-Demi"/>
              </a:rPr>
              <a:t> </a:t>
            </a:r>
            <a:r>
              <a:rPr lang="es-MX" sz="1800" b="0" i="0" u="none" strike="noStrike" baseline="0" dirty="0">
                <a:solidFill>
                  <a:srgbClr val="000000"/>
                </a:solidFill>
                <a:latin typeface="AspiraNar-Regular"/>
              </a:rPr>
              <a:t>se desarrolló en el área geográfica y cultural conocida como </a:t>
            </a:r>
            <a:r>
              <a:rPr lang="es-MX" sz="1800" b="1" i="0" u="none" strike="noStrike" baseline="0" dirty="0">
                <a:latin typeface="AspiraNar-Demi"/>
              </a:rPr>
              <a:t>Andes Centrales</a:t>
            </a:r>
            <a:r>
              <a:rPr lang="es-MX" sz="1800" b="0" i="0" u="none" strike="noStrike" baseline="0" dirty="0">
                <a:solidFill>
                  <a:srgbClr val="000000"/>
                </a:solidFill>
                <a:latin typeface="AspiraNar-Regular"/>
              </a:rPr>
              <a:t>. Durante siglos en este espacio cohabitaron y se influenciaron mutuamente una gran diversidad de pueblos, forjándose a partir de ello, una tradición cultural milenaria.</a:t>
            </a:r>
          </a:p>
          <a:p>
            <a:pPr algn="just"/>
            <a:endParaRPr lang="es-MX" sz="1800" b="0" i="0" u="none" strike="noStrike" baseline="0" dirty="0">
              <a:solidFill>
                <a:srgbClr val="000000"/>
              </a:solidFill>
              <a:latin typeface="AspiraNar-Regular"/>
            </a:endParaRPr>
          </a:p>
          <a:p>
            <a:pPr algn="just"/>
            <a:r>
              <a:rPr lang="es-MX" sz="1800" b="0" i="0" u="none" strike="noStrike" baseline="0" dirty="0">
                <a:solidFill>
                  <a:srgbClr val="000000"/>
                </a:solidFill>
                <a:latin typeface="AspiraNar-Regular"/>
              </a:rPr>
              <a:t>Fue en ese contexto que los incas crearon una gran civilización y el mayor imperio que existió en todo el continente americano.</a:t>
            </a:r>
          </a:p>
          <a:p>
            <a:pPr marL="109728" indent="0" algn="just">
              <a:buNone/>
            </a:pPr>
            <a:endParaRPr lang="es-MX" sz="1800" b="0" i="0" u="none" strike="noStrike" baseline="0" dirty="0">
              <a:solidFill>
                <a:srgbClr val="000000"/>
              </a:solidFill>
              <a:latin typeface="AspiraNar-Regular"/>
            </a:endParaRPr>
          </a:p>
        </p:txBody>
      </p:sp>
      <p:sp>
        <p:nvSpPr>
          <p:cNvPr id="2" name="Título 1">
            <a:extLst>
              <a:ext uri="{FF2B5EF4-FFF2-40B4-BE49-F238E27FC236}">
                <a16:creationId xmlns:a16="http://schemas.microsoft.com/office/drawing/2014/main" xmlns="" id="{8833A92D-1D9A-4FB4-8B70-B89241A44D39}"/>
              </a:ext>
            </a:extLst>
          </p:cNvPr>
          <p:cNvSpPr>
            <a:spLocks noGrp="1"/>
          </p:cNvSpPr>
          <p:nvPr>
            <p:ph type="title"/>
          </p:nvPr>
        </p:nvSpPr>
        <p:spPr/>
        <p:txBody>
          <a:bodyPr/>
          <a:lstStyle/>
          <a:p>
            <a:r>
              <a:rPr lang="es-CL" dirty="0"/>
              <a:t>Los Incas</a:t>
            </a:r>
          </a:p>
        </p:txBody>
      </p:sp>
      <p:pic>
        <p:nvPicPr>
          <p:cNvPr id="28674" name="Picture 2" descr="Historia: Resuelto el misterio de las calaveras incas que revela el lado  más oscuro de su sociedad">
            <a:extLst>
              <a:ext uri="{FF2B5EF4-FFF2-40B4-BE49-F238E27FC236}">
                <a16:creationId xmlns:a16="http://schemas.microsoft.com/office/drawing/2014/main" xmlns="" id="{9C9A6FCD-C749-4E3A-9A7E-200CDE3398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3075806"/>
            <a:ext cx="3675900" cy="206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39721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F9CE23AB-A035-4E12-A36B-417C785F9BF6}"/>
              </a:ext>
            </a:extLst>
          </p:cNvPr>
          <p:cNvSpPr>
            <a:spLocks noGrp="1"/>
          </p:cNvSpPr>
          <p:nvPr>
            <p:ph type="title"/>
          </p:nvPr>
        </p:nvSpPr>
        <p:spPr/>
        <p:txBody>
          <a:bodyPr/>
          <a:lstStyle/>
          <a:p>
            <a:r>
              <a:rPr lang="es-CL" dirty="0"/>
              <a:t>Antes de comenzar.</a:t>
            </a:r>
          </a:p>
        </p:txBody>
      </p:sp>
      <p:sp>
        <p:nvSpPr>
          <p:cNvPr id="6" name="Marcador de texto 5">
            <a:extLst>
              <a:ext uri="{FF2B5EF4-FFF2-40B4-BE49-F238E27FC236}">
                <a16:creationId xmlns:a16="http://schemas.microsoft.com/office/drawing/2014/main" xmlns="" id="{47072905-DC39-4BE7-BA69-C223626DAAFD}"/>
              </a:ext>
            </a:extLst>
          </p:cNvPr>
          <p:cNvSpPr>
            <a:spLocks noGrp="1"/>
          </p:cNvSpPr>
          <p:nvPr>
            <p:ph type="body" sz="half" idx="3"/>
          </p:nvPr>
        </p:nvSpPr>
        <p:spPr/>
        <p:txBody>
          <a:bodyPr/>
          <a:lstStyle/>
          <a:p>
            <a:endParaRPr lang="es-CL"/>
          </a:p>
        </p:txBody>
      </p:sp>
      <p:pic>
        <p:nvPicPr>
          <p:cNvPr id="9" name="Marcador de contenido 8">
            <a:extLst>
              <a:ext uri="{FF2B5EF4-FFF2-40B4-BE49-F238E27FC236}">
                <a16:creationId xmlns:a16="http://schemas.microsoft.com/office/drawing/2014/main" xmlns="" id="{F5284D4C-BA80-432D-B029-3E1530EDBCEE}"/>
              </a:ext>
            </a:extLst>
          </p:cNvPr>
          <p:cNvPicPr>
            <a:picLocks noGrp="1" noChangeAspect="1"/>
          </p:cNvPicPr>
          <p:nvPr>
            <p:ph sz="quarter" idx="2"/>
          </p:nvPr>
        </p:nvPicPr>
        <p:blipFill>
          <a:blip r:embed="rId2"/>
          <a:stretch>
            <a:fillRect/>
          </a:stretch>
        </p:blipFill>
        <p:spPr>
          <a:xfrm>
            <a:off x="683568" y="1083222"/>
            <a:ext cx="3432865" cy="3593220"/>
          </a:xfrm>
        </p:spPr>
      </p:pic>
      <p:pic>
        <p:nvPicPr>
          <p:cNvPr id="11" name="Marcador de contenido 10">
            <a:extLst>
              <a:ext uri="{FF2B5EF4-FFF2-40B4-BE49-F238E27FC236}">
                <a16:creationId xmlns:a16="http://schemas.microsoft.com/office/drawing/2014/main" xmlns="" id="{C119FBB3-07C6-4F61-93FF-8AE488D1C675}"/>
              </a:ext>
            </a:extLst>
          </p:cNvPr>
          <p:cNvPicPr>
            <a:picLocks noGrp="1" noChangeAspect="1"/>
          </p:cNvPicPr>
          <p:nvPr>
            <p:ph sz="quarter" idx="4"/>
          </p:nvPr>
        </p:nvPicPr>
        <p:blipFill>
          <a:blip r:embed="rId3"/>
          <a:stretch>
            <a:fillRect/>
          </a:stretch>
        </p:blipFill>
        <p:spPr>
          <a:xfrm>
            <a:off x="4811355" y="1105525"/>
            <a:ext cx="3709115" cy="2911813"/>
          </a:xfrm>
        </p:spPr>
      </p:pic>
      <p:sp>
        <p:nvSpPr>
          <p:cNvPr id="12" name="CuadroTexto 11">
            <a:extLst>
              <a:ext uri="{FF2B5EF4-FFF2-40B4-BE49-F238E27FC236}">
                <a16:creationId xmlns:a16="http://schemas.microsoft.com/office/drawing/2014/main" xmlns="" id="{F110CA12-103D-47A6-BC5A-CC29B8BBE9CD}"/>
              </a:ext>
            </a:extLst>
          </p:cNvPr>
          <p:cNvSpPr txBox="1"/>
          <p:nvPr/>
        </p:nvSpPr>
        <p:spPr>
          <a:xfrm>
            <a:off x="3563888" y="2283718"/>
            <a:ext cx="288032" cy="261610"/>
          </a:xfrm>
          <a:prstGeom prst="rect">
            <a:avLst/>
          </a:prstGeom>
          <a:noFill/>
        </p:spPr>
        <p:txBody>
          <a:bodyPr wrap="square" rtlCol="0">
            <a:spAutoFit/>
          </a:bodyPr>
          <a:lstStyle/>
          <a:p>
            <a:r>
              <a:rPr lang="es-CL" sz="1100" dirty="0"/>
              <a:t>B</a:t>
            </a:r>
            <a:endParaRPr lang="es-CL" dirty="0"/>
          </a:p>
        </p:txBody>
      </p:sp>
      <p:sp>
        <p:nvSpPr>
          <p:cNvPr id="13" name="CuadroTexto 12">
            <a:extLst>
              <a:ext uri="{FF2B5EF4-FFF2-40B4-BE49-F238E27FC236}">
                <a16:creationId xmlns:a16="http://schemas.microsoft.com/office/drawing/2014/main" xmlns="" id="{948BD65B-91D2-482D-AEBF-E36D37BD2741}"/>
              </a:ext>
            </a:extLst>
          </p:cNvPr>
          <p:cNvSpPr txBox="1"/>
          <p:nvPr/>
        </p:nvSpPr>
        <p:spPr>
          <a:xfrm>
            <a:off x="1979712" y="3230855"/>
            <a:ext cx="288032" cy="261610"/>
          </a:xfrm>
          <a:prstGeom prst="rect">
            <a:avLst/>
          </a:prstGeom>
          <a:noFill/>
        </p:spPr>
        <p:txBody>
          <a:bodyPr wrap="square" rtlCol="0">
            <a:spAutoFit/>
          </a:bodyPr>
          <a:lstStyle/>
          <a:p>
            <a:r>
              <a:rPr lang="es-CL" sz="1100" dirty="0"/>
              <a:t>A</a:t>
            </a:r>
            <a:endParaRPr lang="es-CL" sz="1600" dirty="0"/>
          </a:p>
        </p:txBody>
      </p:sp>
      <p:sp>
        <p:nvSpPr>
          <p:cNvPr id="14" name="CuadroTexto 13">
            <a:extLst>
              <a:ext uri="{FF2B5EF4-FFF2-40B4-BE49-F238E27FC236}">
                <a16:creationId xmlns:a16="http://schemas.microsoft.com/office/drawing/2014/main" xmlns="" id="{34445174-2F3C-4427-AB3E-D2792F733789}"/>
              </a:ext>
            </a:extLst>
          </p:cNvPr>
          <p:cNvSpPr txBox="1"/>
          <p:nvPr/>
        </p:nvSpPr>
        <p:spPr>
          <a:xfrm>
            <a:off x="2843808" y="3750300"/>
            <a:ext cx="288032" cy="261610"/>
          </a:xfrm>
          <a:prstGeom prst="rect">
            <a:avLst/>
          </a:prstGeom>
          <a:noFill/>
        </p:spPr>
        <p:txBody>
          <a:bodyPr wrap="square" rtlCol="0">
            <a:spAutoFit/>
          </a:bodyPr>
          <a:lstStyle/>
          <a:p>
            <a:r>
              <a:rPr lang="es-CL" sz="1100" dirty="0"/>
              <a:t>C</a:t>
            </a:r>
            <a:endParaRPr lang="es-CL" sz="1600" dirty="0"/>
          </a:p>
        </p:txBody>
      </p:sp>
      <p:sp>
        <p:nvSpPr>
          <p:cNvPr id="15" name="CuadroTexto 14">
            <a:extLst>
              <a:ext uri="{FF2B5EF4-FFF2-40B4-BE49-F238E27FC236}">
                <a16:creationId xmlns:a16="http://schemas.microsoft.com/office/drawing/2014/main" xmlns="" id="{49A05FCC-896D-4FC4-8672-BAB49FFDFD97}"/>
              </a:ext>
            </a:extLst>
          </p:cNvPr>
          <p:cNvSpPr txBox="1"/>
          <p:nvPr/>
        </p:nvSpPr>
        <p:spPr>
          <a:xfrm>
            <a:off x="2123728" y="2310140"/>
            <a:ext cx="288032" cy="261610"/>
          </a:xfrm>
          <a:prstGeom prst="rect">
            <a:avLst/>
          </a:prstGeom>
          <a:noFill/>
        </p:spPr>
        <p:txBody>
          <a:bodyPr wrap="square" rtlCol="0">
            <a:spAutoFit/>
          </a:bodyPr>
          <a:lstStyle/>
          <a:p>
            <a:r>
              <a:rPr lang="es-CL" sz="1100" dirty="0"/>
              <a:t>F</a:t>
            </a:r>
            <a:endParaRPr lang="es-CL" sz="1600" dirty="0"/>
          </a:p>
        </p:txBody>
      </p:sp>
      <p:sp>
        <p:nvSpPr>
          <p:cNvPr id="16" name="CuadroTexto 15">
            <a:extLst>
              <a:ext uri="{FF2B5EF4-FFF2-40B4-BE49-F238E27FC236}">
                <a16:creationId xmlns:a16="http://schemas.microsoft.com/office/drawing/2014/main" xmlns="" id="{120AD32A-A72A-4997-9AB4-222163927FA6}"/>
              </a:ext>
            </a:extLst>
          </p:cNvPr>
          <p:cNvSpPr txBox="1"/>
          <p:nvPr/>
        </p:nvSpPr>
        <p:spPr>
          <a:xfrm>
            <a:off x="1979712" y="2094116"/>
            <a:ext cx="288032" cy="261610"/>
          </a:xfrm>
          <a:prstGeom prst="rect">
            <a:avLst/>
          </a:prstGeom>
          <a:noFill/>
        </p:spPr>
        <p:txBody>
          <a:bodyPr wrap="square" rtlCol="0">
            <a:spAutoFit/>
          </a:bodyPr>
          <a:lstStyle/>
          <a:p>
            <a:r>
              <a:rPr lang="es-CL" sz="1100" dirty="0"/>
              <a:t>E</a:t>
            </a:r>
            <a:endParaRPr lang="es-CL" sz="1600" dirty="0"/>
          </a:p>
        </p:txBody>
      </p:sp>
      <p:sp>
        <p:nvSpPr>
          <p:cNvPr id="17" name="CuadroTexto 16">
            <a:extLst>
              <a:ext uri="{FF2B5EF4-FFF2-40B4-BE49-F238E27FC236}">
                <a16:creationId xmlns:a16="http://schemas.microsoft.com/office/drawing/2014/main" xmlns="" id="{2C70117B-376A-494E-B277-50A02F85B26E}"/>
              </a:ext>
            </a:extLst>
          </p:cNvPr>
          <p:cNvSpPr txBox="1"/>
          <p:nvPr/>
        </p:nvSpPr>
        <p:spPr>
          <a:xfrm>
            <a:off x="2483768" y="2526164"/>
            <a:ext cx="288032" cy="261610"/>
          </a:xfrm>
          <a:prstGeom prst="rect">
            <a:avLst/>
          </a:prstGeom>
          <a:noFill/>
        </p:spPr>
        <p:txBody>
          <a:bodyPr wrap="square" rtlCol="0">
            <a:spAutoFit/>
          </a:bodyPr>
          <a:lstStyle/>
          <a:p>
            <a:r>
              <a:rPr lang="es-CL" sz="1100" dirty="0"/>
              <a:t>G</a:t>
            </a:r>
            <a:endParaRPr lang="es-CL" dirty="0"/>
          </a:p>
        </p:txBody>
      </p:sp>
      <p:sp>
        <p:nvSpPr>
          <p:cNvPr id="18" name="CuadroTexto 17">
            <a:extLst>
              <a:ext uri="{FF2B5EF4-FFF2-40B4-BE49-F238E27FC236}">
                <a16:creationId xmlns:a16="http://schemas.microsoft.com/office/drawing/2014/main" xmlns="" id="{484F042F-DFFB-4666-AECF-1B86EB077C67}"/>
              </a:ext>
            </a:extLst>
          </p:cNvPr>
          <p:cNvSpPr txBox="1"/>
          <p:nvPr/>
        </p:nvSpPr>
        <p:spPr>
          <a:xfrm>
            <a:off x="2132112" y="2571750"/>
            <a:ext cx="288032" cy="261610"/>
          </a:xfrm>
          <a:prstGeom prst="rect">
            <a:avLst/>
          </a:prstGeom>
          <a:noFill/>
        </p:spPr>
        <p:txBody>
          <a:bodyPr wrap="square" rtlCol="0">
            <a:spAutoFit/>
          </a:bodyPr>
          <a:lstStyle/>
          <a:p>
            <a:r>
              <a:rPr lang="es-CL" sz="1100" dirty="0"/>
              <a:t>H</a:t>
            </a:r>
            <a:endParaRPr lang="es-CL" sz="1600" dirty="0"/>
          </a:p>
        </p:txBody>
      </p:sp>
      <p:sp>
        <p:nvSpPr>
          <p:cNvPr id="19" name="CuadroTexto 18">
            <a:extLst>
              <a:ext uri="{FF2B5EF4-FFF2-40B4-BE49-F238E27FC236}">
                <a16:creationId xmlns:a16="http://schemas.microsoft.com/office/drawing/2014/main" xmlns="" id="{8E7B505C-BCAC-42ED-9BE1-820D378D92F5}"/>
              </a:ext>
            </a:extLst>
          </p:cNvPr>
          <p:cNvSpPr txBox="1"/>
          <p:nvPr/>
        </p:nvSpPr>
        <p:spPr>
          <a:xfrm>
            <a:off x="1547664" y="2211710"/>
            <a:ext cx="288032" cy="261610"/>
          </a:xfrm>
          <a:prstGeom prst="rect">
            <a:avLst/>
          </a:prstGeom>
          <a:noFill/>
        </p:spPr>
        <p:txBody>
          <a:bodyPr wrap="square" rtlCol="0">
            <a:spAutoFit/>
          </a:bodyPr>
          <a:lstStyle/>
          <a:p>
            <a:r>
              <a:rPr lang="es-CL" sz="1100" dirty="0"/>
              <a:t>D</a:t>
            </a:r>
            <a:endParaRPr lang="es-CL" sz="1600" dirty="0"/>
          </a:p>
        </p:txBody>
      </p:sp>
    </p:spTree>
    <p:extLst>
      <p:ext uri="{BB962C8B-B14F-4D97-AF65-F5344CB8AC3E}">
        <p14:creationId xmlns:p14="http://schemas.microsoft.com/office/powerpoint/2010/main" val="2406538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3F538C11-4EEC-4564-AEAC-D3F0B33F8913}"/>
              </a:ext>
            </a:extLst>
          </p:cNvPr>
          <p:cNvSpPr>
            <a:spLocks noGrp="1"/>
          </p:cNvSpPr>
          <p:nvPr>
            <p:ph idx="1"/>
          </p:nvPr>
        </p:nvSpPr>
        <p:spPr/>
        <p:txBody>
          <a:bodyPr>
            <a:normAutofit/>
          </a:bodyPr>
          <a:lstStyle/>
          <a:p>
            <a:pPr algn="just"/>
            <a:r>
              <a:rPr lang="es-MX" sz="1800" b="0" i="0" u="none" strike="noStrike" baseline="0" dirty="0">
                <a:solidFill>
                  <a:srgbClr val="000000"/>
                </a:solidFill>
                <a:latin typeface="AspiraNar-Regular"/>
              </a:rPr>
              <a:t>A medida que expandían sus dominios, recogieron el legado cultural de numerosos pueblos, el cual transformaron a la luz de sus propios valores e intereses, para luego difundirlo entre los pueblos conquistados. Junto a esto, fueron imponiendo elementos propios con el objetivo de dominar y homogenizar culturalmente a la región.</a:t>
            </a:r>
          </a:p>
          <a:p>
            <a:pPr marL="109728" indent="0" algn="just">
              <a:buNone/>
            </a:pPr>
            <a:endParaRPr lang="es-MX" sz="1800" b="0" i="0" u="none" strike="noStrike" baseline="0" dirty="0">
              <a:solidFill>
                <a:srgbClr val="000000"/>
              </a:solidFill>
              <a:latin typeface="AspiraNar-Regular"/>
            </a:endParaRPr>
          </a:p>
          <a:p>
            <a:pPr algn="just"/>
            <a:r>
              <a:rPr lang="es-MX" sz="1800" b="0" i="0" u="none" strike="noStrike" baseline="0" dirty="0">
                <a:solidFill>
                  <a:srgbClr val="000000"/>
                </a:solidFill>
                <a:latin typeface="AspiraNar-Regular"/>
              </a:rPr>
              <a:t>Los incas estaban en pleno apogeo cultural cuando los españoles irrumpen en sus tierras, hecho que marca el inicio de la caída de </a:t>
            </a:r>
            <a:r>
              <a:rPr lang="es-CL" sz="1800" b="0" i="0" u="none" strike="noStrike" baseline="0" dirty="0">
                <a:solidFill>
                  <a:srgbClr val="000000"/>
                </a:solidFill>
                <a:latin typeface="AspiraNar-Regular"/>
              </a:rPr>
              <a:t>esta civilización.</a:t>
            </a:r>
            <a:endParaRPr lang="es-CL" sz="1800" dirty="0"/>
          </a:p>
          <a:p>
            <a:endParaRPr lang="es-CL" dirty="0"/>
          </a:p>
        </p:txBody>
      </p:sp>
      <p:sp>
        <p:nvSpPr>
          <p:cNvPr id="3" name="Título 2">
            <a:extLst>
              <a:ext uri="{FF2B5EF4-FFF2-40B4-BE49-F238E27FC236}">
                <a16:creationId xmlns:a16="http://schemas.microsoft.com/office/drawing/2014/main" xmlns="" id="{557394C8-72D5-4AC8-9388-F0DB1CE4DE09}"/>
              </a:ext>
            </a:extLst>
          </p:cNvPr>
          <p:cNvSpPr>
            <a:spLocks noGrp="1"/>
          </p:cNvSpPr>
          <p:nvPr>
            <p:ph type="title"/>
          </p:nvPr>
        </p:nvSpPr>
        <p:spPr/>
        <p:txBody>
          <a:bodyPr/>
          <a:lstStyle/>
          <a:p>
            <a:r>
              <a:rPr lang="es-CL" dirty="0"/>
              <a:t>Los Incas</a:t>
            </a:r>
          </a:p>
        </p:txBody>
      </p:sp>
      <p:pic>
        <p:nvPicPr>
          <p:cNvPr id="29698" name="Picture 2" descr="Las lenguas de los incas – Anuario de Glotopolítica">
            <a:extLst>
              <a:ext uri="{FF2B5EF4-FFF2-40B4-BE49-F238E27FC236}">
                <a16:creationId xmlns:a16="http://schemas.microsoft.com/office/drawing/2014/main" xmlns="" id="{B7EB3CC6-160E-4CEC-B32A-2FD7FFF7C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086" y="3573576"/>
            <a:ext cx="3139827" cy="156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759727"/>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CC833323-3429-43AD-B32B-8BA784C21D48}"/>
              </a:ext>
            </a:extLst>
          </p:cNvPr>
          <p:cNvPicPr>
            <a:picLocks noGrp="1" noChangeAspect="1"/>
          </p:cNvPicPr>
          <p:nvPr>
            <p:ph idx="1"/>
          </p:nvPr>
        </p:nvPicPr>
        <p:blipFill>
          <a:blip r:embed="rId2"/>
          <a:stretch>
            <a:fillRect/>
          </a:stretch>
        </p:blipFill>
        <p:spPr>
          <a:xfrm>
            <a:off x="251520" y="1865192"/>
            <a:ext cx="8712968" cy="2074709"/>
          </a:xfrm>
        </p:spPr>
      </p:pic>
      <p:sp>
        <p:nvSpPr>
          <p:cNvPr id="3" name="Título 2">
            <a:extLst>
              <a:ext uri="{FF2B5EF4-FFF2-40B4-BE49-F238E27FC236}">
                <a16:creationId xmlns:a16="http://schemas.microsoft.com/office/drawing/2014/main" xmlns="" id="{24D70F46-0D54-4508-84B2-968534C296C1}"/>
              </a:ext>
            </a:extLst>
          </p:cNvPr>
          <p:cNvSpPr>
            <a:spLocks noGrp="1"/>
          </p:cNvSpPr>
          <p:nvPr>
            <p:ph type="title"/>
          </p:nvPr>
        </p:nvSpPr>
        <p:spPr/>
        <p:txBody>
          <a:bodyPr/>
          <a:lstStyle/>
          <a:p>
            <a:r>
              <a:rPr lang="es-CL" dirty="0"/>
              <a:t>Contexto temporal</a:t>
            </a:r>
          </a:p>
        </p:txBody>
      </p:sp>
    </p:spTree>
    <p:extLst>
      <p:ext uri="{BB962C8B-B14F-4D97-AF65-F5344CB8AC3E}">
        <p14:creationId xmlns:p14="http://schemas.microsoft.com/office/powerpoint/2010/main" val="4118945623"/>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6C7D0A4F-0849-43F1-AFA7-2C25C4D0A81B}"/>
              </a:ext>
            </a:extLst>
          </p:cNvPr>
          <p:cNvSpPr>
            <a:spLocks noGrp="1"/>
          </p:cNvSpPr>
          <p:nvPr>
            <p:ph type="title"/>
          </p:nvPr>
        </p:nvSpPr>
        <p:spPr/>
        <p:txBody>
          <a:bodyPr/>
          <a:lstStyle/>
          <a:p>
            <a:r>
              <a:rPr lang="es-CL" dirty="0"/>
              <a:t>Territorio y expansión inca.</a:t>
            </a:r>
          </a:p>
        </p:txBody>
      </p:sp>
      <p:sp>
        <p:nvSpPr>
          <p:cNvPr id="5" name="Marcador de texto 4">
            <a:extLst>
              <a:ext uri="{FF2B5EF4-FFF2-40B4-BE49-F238E27FC236}">
                <a16:creationId xmlns:a16="http://schemas.microsoft.com/office/drawing/2014/main" xmlns="" id="{DD84471A-7D6B-409C-BFF1-C6ACF4C8BF3A}"/>
              </a:ext>
            </a:extLst>
          </p:cNvPr>
          <p:cNvSpPr>
            <a:spLocks noGrp="1"/>
          </p:cNvSpPr>
          <p:nvPr>
            <p:ph type="body" sz="half" idx="3"/>
          </p:nvPr>
        </p:nvSpPr>
        <p:spPr/>
        <p:txBody>
          <a:bodyPr>
            <a:normAutofit fontScale="77500" lnSpcReduction="20000"/>
          </a:bodyPr>
          <a:lstStyle/>
          <a:p>
            <a:r>
              <a:rPr lang="es-CL" dirty="0"/>
              <a:t>El espacio geográfico de los Incas.</a:t>
            </a:r>
          </a:p>
        </p:txBody>
      </p:sp>
      <p:sp>
        <p:nvSpPr>
          <p:cNvPr id="2" name="Marcador de contenido 1">
            <a:extLst>
              <a:ext uri="{FF2B5EF4-FFF2-40B4-BE49-F238E27FC236}">
                <a16:creationId xmlns:a16="http://schemas.microsoft.com/office/drawing/2014/main" xmlns="" id="{800E4A77-0767-4BBC-8BB0-CD0A9AA89999}"/>
              </a:ext>
            </a:extLst>
          </p:cNvPr>
          <p:cNvSpPr>
            <a:spLocks noGrp="1"/>
          </p:cNvSpPr>
          <p:nvPr>
            <p:ph sz="quarter" idx="2"/>
          </p:nvPr>
        </p:nvSpPr>
        <p:spPr>
          <a:xfrm>
            <a:off x="457200" y="1083222"/>
            <a:ext cx="4040188" cy="3545928"/>
          </a:xfrm>
        </p:spPr>
        <p:txBody>
          <a:bodyPr>
            <a:normAutofit fontScale="85000" lnSpcReduction="20000"/>
          </a:bodyPr>
          <a:lstStyle/>
          <a:p>
            <a:pPr algn="just"/>
            <a:r>
              <a:rPr lang="es-MX" sz="1800" b="0" i="0" u="none" strike="noStrike" baseline="0" dirty="0">
                <a:latin typeface="AspiraNar-Regular"/>
              </a:rPr>
              <a:t>Se estima que el origen de los incas se sitúa en las cercanías del lago Titicaca, en el altiplano andino, y que es hacia el siglo XII cuando este pueblo llega al valle del Cusco.</a:t>
            </a:r>
          </a:p>
          <a:p>
            <a:pPr marL="109728" indent="0" algn="just">
              <a:buNone/>
            </a:pPr>
            <a:endParaRPr lang="es-MX" sz="1800" b="0" i="0" u="none" strike="noStrike" baseline="0" dirty="0">
              <a:latin typeface="AspiraNar-Regular"/>
            </a:endParaRPr>
          </a:p>
          <a:p>
            <a:pPr algn="just"/>
            <a:r>
              <a:rPr lang="es-MX" sz="1800" b="0" i="0" u="none" strike="noStrike" baseline="0" dirty="0">
                <a:latin typeface="AspiraNar-Regular"/>
              </a:rPr>
              <a:t>Allí fundan a mediados del siglo XIII, el </a:t>
            </a:r>
            <a:r>
              <a:rPr lang="es-MX" sz="1800" b="0" i="0" u="none" strike="noStrike" baseline="0" dirty="0">
                <a:latin typeface="AspiraNar-Demi"/>
              </a:rPr>
              <a:t>Cusco</a:t>
            </a:r>
            <a:r>
              <a:rPr lang="es-MX" sz="1800" b="0" i="0" u="none" strike="noStrike" baseline="0" dirty="0">
                <a:latin typeface="AspiraNar-Regular"/>
              </a:rPr>
              <a:t>, ciudad desde la cual comienzan progresivamente a expandir sus dominios. Es a partir de 1438 cuando los incas inician un periodo de grandes conquistas militares, con la consecuente dominación de territorios y pueblos.</a:t>
            </a:r>
          </a:p>
          <a:p>
            <a:pPr marL="109728" indent="0" algn="just">
              <a:buNone/>
            </a:pPr>
            <a:endParaRPr lang="es-MX" sz="1800" b="0" i="0" u="none" strike="noStrike" baseline="0" dirty="0">
              <a:latin typeface="AspiraNar-Regular"/>
            </a:endParaRPr>
          </a:p>
          <a:p>
            <a:pPr algn="just"/>
            <a:r>
              <a:rPr lang="es-MX" sz="1800" b="0" i="0" u="none" strike="noStrike" baseline="0" dirty="0">
                <a:latin typeface="AspiraNar-Regular"/>
              </a:rPr>
              <a:t>Este dominio no solo se obtuvo a través de la fuerza, sino también mediante la diplomacia y otros medios pacíficos.</a:t>
            </a:r>
          </a:p>
        </p:txBody>
      </p:sp>
      <p:pic>
        <p:nvPicPr>
          <p:cNvPr id="8" name="Marcador de contenido 7">
            <a:extLst>
              <a:ext uri="{FF2B5EF4-FFF2-40B4-BE49-F238E27FC236}">
                <a16:creationId xmlns:a16="http://schemas.microsoft.com/office/drawing/2014/main" xmlns="" id="{9689CCCA-6D54-47AD-88E5-74FCEA35D279}"/>
              </a:ext>
            </a:extLst>
          </p:cNvPr>
          <p:cNvPicPr>
            <a:picLocks noGrp="1" noChangeAspect="1"/>
          </p:cNvPicPr>
          <p:nvPr>
            <p:ph sz="quarter" idx="4"/>
          </p:nvPr>
        </p:nvPicPr>
        <p:blipFill>
          <a:blip r:embed="rId2"/>
          <a:stretch>
            <a:fillRect/>
          </a:stretch>
        </p:blipFill>
        <p:spPr>
          <a:xfrm>
            <a:off x="4645025" y="1552128"/>
            <a:ext cx="4041775" cy="2018606"/>
          </a:xfrm>
        </p:spPr>
      </p:pic>
    </p:spTree>
    <p:extLst>
      <p:ext uri="{BB962C8B-B14F-4D97-AF65-F5344CB8AC3E}">
        <p14:creationId xmlns:p14="http://schemas.microsoft.com/office/powerpoint/2010/main" val="2716095676"/>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8B6CC7-9195-41E7-B81A-C7050BA40245}"/>
              </a:ext>
            </a:extLst>
          </p:cNvPr>
          <p:cNvSpPr>
            <a:spLocks noGrp="1"/>
          </p:cNvSpPr>
          <p:nvPr>
            <p:ph type="title"/>
          </p:nvPr>
        </p:nvSpPr>
        <p:spPr/>
        <p:txBody>
          <a:bodyPr/>
          <a:lstStyle/>
          <a:p>
            <a:r>
              <a:rPr lang="es-CL" dirty="0"/>
              <a:t>Territorio y expansión inca.</a:t>
            </a:r>
          </a:p>
        </p:txBody>
      </p:sp>
      <p:sp>
        <p:nvSpPr>
          <p:cNvPr id="3" name="Marcador de texto 2">
            <a:extLst>
              <a:ext uri="{FF2B5EF4-FFF2-40B4-BE49-F238E27FC236}">
                <a16:creationId xmlns:a16="http://schemas.microsoft.com/office/drawing/2014/main" xmlns="" id="{83D03D7E-6CCF-4709-AF6C-5D142C392EE0}"/>
              </a:ext>
            </a:extLst>
          </p:cNvPr>
          <p:cNvSpPr>
            <a:spLocks noGrp="1"/>
          </p:cNvSpPr>
          <p:nvPr>
            <p:ph type="body" idx="1"/>
          </p:nvPr>
        </p:nvSpPr>
        <p:spPr>
          <a:xfrm>
            <a:off x="457199" y="4515966"/>
            <a:ext cx="4040188" cy="571500"/>
          </a:xfrm>
        </p:spPr>
        <p:txBody>
          <a:bodyPr/>
          <a:lstStyle/>
          <a:p>
            <a:pPr algn="ctr"/>
            <a:r>
              <a:rPr lang="es-MX" sz="2400" i="0" u="none" strike="noStrike" baseline="0" dirty="0">
                <a:latin typeface="AspiraNar-Demi"/>
              </a:rPr>
              <a:t>El </a:t>
            </a:r>
            <a:r>
              <a:rPr lang="es-MX" sz="2400" i="0" u="none" strike="noStrike" baseline="0" dirty="0" err="1">
                <a:latin typeface="AspiraNar-Demi"/>
              </a:rPr>
              <a:t>Tahuantinsuyu</a:t>
            </a:r>
            <a:endParaRPr lang="es-CL" dirty="0"/>
          </a:p>
        </p:txBody>
      </p:sp>
      <p:pic>
        <p:nvPicPr>
          <p:cNvPr id="8" name="Marcador de contenido 7">
            <a:extLst>
              <a:ext uri="{FF2B5EF4-FFF2-40B4-BE49-F238E27FC236}">
                <a16:creationId xmlns:a16="http://schemas.microsoft.com/office/drawing/2014/main" xmlns="" id="{A5DBC155-9626-4C57-BC23-76A16231868D}"/>
              </a:ext>
            </a:extLst>
          </p:cNvPr>
          <p:cNvPicPr>
            <a:picLocks noGrp="1" noChangeAspect="1"/>
          </p:cNvPicPr>
          <p:nvPr>
            <p:ph sz="quarter" idx="2"/>
          </p:nvPr>
        </p:nvPicPr>
        <p:blipFill>
          <a:blip r:embed="rId2"/>
          <a:stretch>
            <a:fillRect/>
          </a:stretch>
        </p:blipFill>
        <p:spPr>
          <a:xfrm>
            <a:off x="1450154" y="1082675"/>
            <a:ext cx="2384753" cy="3433291"/>
          </a:xfrm>
        </p:spPr>
      </p:pic>
      <p:sp>
        <p:nvSpPr>
          <p:cNvPr id="6" name="Marcador de contenido 5">
            <a:extLst>
              <a:ext uri="{FF2B5EF4-FFF2-40B4-BE49-F238E27FC236}">
                <a16:creationId xmlns:a16="http://schemas.microsoft.com/office/drawing/2014/main" xmlns="" id="{C08F4BB0-C689-4AC1-A211-D2A584064E6F}"/>
              </a:ext>
            </a:extLst>
          </p:cNvPr>
          <p:cNvSpPr>
            <a:spLocks noGrp="1"/>
          </p:cNvSpPr>
          <p:nvPr>
            <p:ph sz="quarter" idx="4"/>
          </p:nvPr>
        </p:nvSpPr>
        <p:spPr>
          <a:xfrm>
            <a:off x="4645031" y="1083222"/>
            <a:ext cx="4041775" cy="3545928"/>
          </a:xfrm>
        </p:spPr>
        <p:txBody>
          <a:bodyPr>
            <a:normAutofit fontScale="70000" lnSpcReduction="20000"/>
          </a:bodyPr>
          <a:lstStyle/>
          <a:p>
            <a:pPr algn="just"/>
            <a:r>
              <a:rPr lang="es-MX" sz="2400" b="0" i="0" u="none" strike="noStrike" baseline="0" dirty="0">
                <a:latin typeface="AspiraNar-Regular"/>
              </a:rPr>
              <a:t>Como parte de esta expansión, el territorio pasó a estar divido en cuatro regiones, adquiriendo el nombre de </a:t>
            </a:r>
            <a:r>
              <a:rPr lang="es-MX" sz="2400" b="1" i="0" u="none" strike="noStrike" baseline="0" dirty="0">
                <a:latin typeface="AspiraNar-Demi"/>
              </a:rPr>
              <a:t>Tahuantinsuyo</a:t>
            </a:r>
            <a:r>
              <a:rPr lang="es-MX" sz="2400" b="0" i="0" u="none" strike="noStrike" baseline="0" dirty="0">
                <a:latin typeface="AspiraNar-Demi"/>
              </a:rPr>
              <a:t> </a:t>
            </a:r>
            <a:r>
              <a:rPr lang="es-MX" sz="2400" b="0" i="0" u="none" strike="noStrike" baseline="0" dirty="0">
                <a:latin typeface="AspiraNar-Regular"/>
              </a:rPr>
              <a:t>(las cuatro regiones o </a:t>
            </a:r>
            <a:r>
              <a:rPr lang="es-MX" sz="2400" b="0" i="0" u="none" strike="noStrike" baseline="0" dirty="0" err="1">
                <a:latin typeface="AspiraNar-Regular"/>
              </a:rPr>
              <a:t>suyus</a:t>
            </a:r>
            <a:r>
              <a:rPr lang="es-MX" sz="2400" b="0" i="0" u="none" strike="noStrike" baseline="0" dirty="0">
                <a:latin typeface="AspiraNar-Regular"/>
              </a:rPr>
              <a:t>). Estas regiones fueron conectadas por una extensa red de caminos, conocida como </a:t>
            </a:r>
            <a:r>
              <a:rPr lang="es-MX" sz="2400" b="1" i="1" u="none" strike="noStrike" baseline="0" dirty="0" err="1">
                <a:latin typeface="AspiraNar-DemiIt"/>
              </a:rPr>
              <a:t>Qhapac</a:t>
            </a:r>
            <a:r>
              <a:rPr lang="es-MX" sz="2400" b="1" i="1" u="none" strike="noStrike" baseline="0" dirty="0">
                <a:latin typeface="AspiraNar-DemiIt"/>
              </a:rPr>
              <a:t> </a:t>
            </a:r>
            <a:r>
              <a:rPr lang="es-MX" sz="2400" b="1" i="1" u="none" strike="noStrike" baseline="0" dirty="0" err="1">
                <a:latin typeface="AspiraNar-DemiIt"/>
              </a:rPr>
              <a:t>Ñam</a:t>
            </a:r>
            <a:r>
              <a:rPr lang="es-MX" sz="2400" b="0" i="0" u="none" strike="noStrike" baseline="0" dirty="0">
                <a:latin typeface="AspiraNar-Regular"/>
              </a:rPr>
              <a:t>.</a:t>
            </a:r>
          </a:p>
          <a:p>
            <a:pPr marL="109728" indent="0" algn="just">
              <a:buNone/>
            </a:pPr>
            <a:endParaRPr lang="es-MX" sz="2400" b="0" i="0" u="none" strike="noStrike" baseline="0" dirty="0">
              <a:latin typeface="AspiraNar-Regular"/>
            </a:endParaRPr>
          </a:p>
          <a:p>
            <a:pPr algn="just"/>
            <a:r>
              <a:rPr lang="es-MX" sz="2400" b="0" i="0" u="none" strike="noStrike" baseline="0" dirty="0">
                <a:latin typeface="AspiraNar-Regular"/>
              </a:rPr>
              <a:t>Por más de un siglo, los incas fueron dominadores absolutos de la región central de los andes, logrando la unidad de un vasto territorio de una impresionante diversidad de pueblos y culturas.</a:t>
            </a:r>
            <a:endParaRPr lang="es-CL" dirty="0"/>
          </a:p>
        </p:txBody>
      </p:sp>
    </p:spTree>
    <p:extLst>
      <p:ext uri="{BB962C8B-B14F-4D97-AF65-F5344CB8AC3E}">
        <p14:creationId xmlns:p14="http://schemas.microsoft.com/office/powerpoint/2010/main" val="4257687273"/>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8FF7F9E-9C5C-4AD1-B866-06237A45D9EC}"/>
              </a:ext>
            </a:extLst>
          </p:cNvPr>
          <p:cNvSpPr>
            <a:spLocks noGrp="1"/>
          </p:cNvSpPr>
          <p:nvPr>
            <p:ph type="title"/>
          </p:nvPr>
        </p:nvSpPr>
        <p:spPr/>
        <p:txBody>
          <a:bodyPr>
            <a:normAutofit fontScale="90000"/>
          </a:bodyPr>
          <a:lstStyle/>
          <a:p>
            <a:r>
              <a:rPr lang="es-CL" dirty="0"/>
              <a:t>Dominio y unidad del Imperio Inca</a:t>
            </a:r>
          </a:p>
        </p:txBody>
      </p:sp>
      <p:sp>
        <p:nvSpPr>
          <p:cNvPr id="4" name="Marcador de texto 3">
            <a:extLst>
              <a:ext uri="{FF2B5EF4-FFF2-40B4-BE49-F238E27FC236}">
                <a16:creationId xmlns:a16="http://schemas.microsoft.com/office/drawing/2014/main" xmlns="" id="{E63A30C0-17FF-4641-BACA-571AC9ECA07D}"/>
              </a:ext>
            </a:extLst>
          </p:cNvPr>
          <p:cNvSpPr>
            <a:spLocks noGrp="1"/>
          </p:cNvSpPr>
          <p:nvPr>
            <p:ph type="body" sz="half" idx="3"/>
          </p:nvPr>
        </p:nvSpPr>
        <p:spPr/>
        <p:txBody>
          <a:bodyPr/>
          <a:lstStyle/>
          <a:p>
            <a:r>
              <a:rPr lang="es-CL" dirty="0"/>
              <a:t>El Inca o Sapa Inca</a:t>
            </a:r>
          </a:p>
        </p:txBody>
      </p:sp>
      <p:sp>
        <p:nvSpPr>
          <p:cNvPr id="5" name="Marcador de contenido 4">
            <a:extLst>
              <a:ext uri="{FF2B5EF4-FFF2-40B4-BE49-F238E27FC236}">
                <a16:creationId xmlns:a16="http://schemas.microsoft.com/office/drawing/2014/main" xmlns="" id="{573E02D9-96EF-4026-A7E2-C769743E2FB7}"/>
              </a:ext>
            </a:extLst>
          </p:cNvPr>
          <p:cNvSpPr>
            <a:spLocks noGrp="1"/>
          </p:cNvSpPr>
          <p:nvPr>
            <p:ph sz="quarter" idx="2"/>
          </p:nvPr>
        </p:nvSpPr>
        <p:spPr>
          <a:xfrm>
            <a:off x="457200" y="1083222"/>
            <a:ext cx="4040188" cy="3545928"/>
          </a:xfrm>
        </p:spPr>
        <p:txBody>
          <a:bodyPr>
            <a:normAutofit fontScale="92500" lnSpcReduction="20000"/>
          </a:bodyPr>
          <a:lstStyle/>
          <a:p>
            <a:pPr algn="just"/>
            <a:r>
              <a:rPr lang="es-MX" sz="1800" b="0" i="0" u="none" strike="noStrike" baseline="0" dirty="0">
                <a:solidFill>
                  <a:srgbClr val="000000"/>
                </a:solidFill>
                <a:latin typeface="AspiraNar-Regular"/>
              </a:rPr>
              <a:t>El </a:t>
            </a:r>
            <a:r>
              <a:rPr lang="es-MX" sz="1800" b="1" i="0" u="none" strike="noStrike" baseline="0" dirty="0">
                <a:solidFill>
                  <a:srgbClr val="000000"/>
                </a:solidFill>
                <a:latin typeface="AspiraNar-Regular"/>
              </a:rPr>
              <a:t>Cusco</a:t>
            </a:r>
            <a:r>
              <a:rPr lang="es-MX" sz="1800" b="0" i="0" u="none" strike="noStrike" baseline="0" dirty="0">
                <a:solidFill>
                  <a:srgbClr val="000000"/>
                </a:solidFill>
                <a:latin typeface="AspiraNar-Regular"/>
              </a:rPr>
              <a:t> fue el centro político, administrativo y religioso del Imperio inca, y lugar de residencia del gobernante supremo, conocido como </a:t>
            </a:r>
            <a:r>
              <a:rPr lang="es-MX" sz="1800" b="1" i="0" u="none" strike="noStrike" baseline="0" dirty="0">
                <a:solidFill>
                  <a:srgbClr val="000000"/>
                </a:solidFill>
                <a:latin typeface="AspiraNar-Demi"/>
              </a:rPr>
              <a:t>Inca</a:t>
            </a:r>
            <a:r>
              <a:rPr lang="es-MX" sz="1800" b="0" i="0" u="none" strike="noStrike" baseline="0" dirty="0">
                <a:solidFill>
                  <a:srgbClr val="000000"/>
                </a:solidFill>
                <a:latin typeface="AspiraNar-Demi"/>
              </a:rPr>
              <a:t> </a:t>
            </a:r>
            <a:r>
              <a:rPr lang="es-MX" sz="1800" b="0" i="0" u="none" strike="noStrike" baseline="0" dirty="0">
                <a:solidFill>
                  <a:srgbClr val="000000"/>
                </a:solidFill>
                <a:latin typeface="AspiraNar-Regular"/>
              </a:rPr>
              <a:t>o </a:t>
            </a:r>
            <a:r>
              <a:rPr lang="es-MX" sz="1800" b="1" i="0" u="none" strike="noStrike" baseline="0" dirty="0">
                <a:solidFill>
                  <a:srgbClr val="000000"/>
                </a:solidFill>
                <a:latin typeface="AspiraNar-Demi"/>
              </a:rPr>
              <a:t>Sapa Inca</a:t>
            </a:r>
            <a:r>
              <a:rPr lang="es-MX" sz="1800" b="0" i="0" u="none" strike="noStrike" baseline="0" dirty="0">
                <a:solidFill>
                  <a:srgbClr val="000000"/>
                </a:solidFill>
                <a:latin typeface="AspiraNar-Regular"/>
              </a:rPr>
              <a:t>, quien gozaba de un poder absoluto y era </a:t>
            </a:r>
            <a:r>
              <a:rPr lang="es-CL" sz="1800" b="0" i="0" u="none" strike="noStrike" baseline="0" dirty="0">
                <a:solidFill>
                  <a:srgbClr val="000000"/>
                </a:solidFill>
                <a:latin typeface="AspiraNar-Regular"/>
              </a:rPr>
              <a:t>venerado como un dios.</a:t>
            </a:r>
          </a:p>
          <a:p>
            <a:pPr marL="109728" indent="0" algn="l">
              <a:buNone/>
            </a:pPr>
            <a:endParaRPr lang="es-CL" sz="1800" b="0" i="0" u="none" strike="noStrike" baseline="0" dirty="0">
              <a:solidFill>
                <a:srgbClr val="000000"/>
              </a:solidFill>
              <a:latin typeface="AspiraNar-Regular"/>
            </a:endParaRPr>
          </a:p>
          <a:p>
            <a:pPr algn="just"/>
            <a:r>
              <a:rPr lang="es-MX" sz="1800" b="0" i="0" u="none" strike="noStrike" baseline="0" dirty="0">
                <a:solidFill>
                  <a:srgbClr val="000000"/>
                </a:solidFill>
                <a:latin typeface="AspiraNar-Regular"/>
              </a:rPr>
              <a:t>Para gobernar, el Inca contó con un cuerpo de funcionarios que representaban al poder imperial en cada una de las regiones del </a:t>
            </a:r>
            <a:r>
              <a:rPr lang="es-MX" sz="1800" b="0" i="0" u="none" strike="noStrike" baseline="0" dirty="0" err="1">
                <a:solidFill>
                  <a:srgbClr val="000000"/>
                </a:solidFill>
                <a:latin typeface="AspiraNar-Regular"/>
              </a:rPr>
              <a:t>Tahuantinsuyu</a:t>
            </a:r>
            <a:r>
              <a:rPr lang="es-MX" sz="1800" b="0" i="0" u="none" strike="noStrike" baseline="0" dirty="0">
                <a:solidFill>
                  <a:srgbClr val="000000"/>
                </a:solidFill>
                <a:latin typeface="AspiraNar-Regular"/>
              </a:rPr>
              <a:t>, en las provincias en que estas se dividían y en los </a:t>
            </a:r>
            <a:r>
              <a:rPr lang="es-MX" sz="1800" b="1" i="0" u="none" strike="noStrike" baseline="0" dirty="0">
                <a:latin typeface="AspiraNar-Demi"/>
              </a:rPr>
              <a:t>ayllu</a:t>
            </a:r>
            <a:r>
              <a:rPr lang="es-MX" sz="1800" b="0" i="0" u="none" strike="noStrike" baseline="0" dirty="0">
                <a:solidFill>
                  <a:srgbClr val="004DE6"/>
                </a:solidFill>
                <a:latin typeface="AspiraNar-Demi"/>
              </a:rPr>
              <a:t> </a:t>
            </a:r>
            <a:r>
              <a:rPr lang="es-MX" sz="1800" b="0" i="0" u="none" strike="noStrike" baseline="0" dirty="0">
                <a:solidFill>
                  <a:srgbClr val="000000"/>
                </a:solidFill>
                <a:latin typeface="AspiraNar-Regular"/>
              </a:rPr>
              <a:t>que existían en su interior.</a:t>
            </a:r>
            <a:endParaRPr lang="es-CL" dirty="0"/>
          </a:p>
        </p:txBody>
      </p:sp>
      <p:pic>
        <p:nvPicPr>
          <p:cNvPr id="30722" name="Picture 2" descr="Identidad Amerindia: Los incas">
            <a:extLst>
              <a:ext uri="{FF2B5EF4-FFF2-40B4-BE49-F238E27FC236}">
                <a16:creationId xmlns:a16="http://schemas.microsoft.com/office/drawing/2014/main" xmlns="" id="{BF7C3070-A5F1-450B-A75A-C6AA4D6E83B8}"/>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276881" y="1062038"/>
            <a:ext cx="2778075" cy="294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670834"/>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CAC7359-DD7A-4C80-9160-2165A0397106}"/>
              </a:ext>
            </a:extLst>
          </p:cNvPr>
          <p:cNvSpPr>
            <a:spLocks noGrp="1"/>
          </p:cNvSpPr>
          <p:nvPr>
            <p:ph type="title"/>
          </p:nvPr>
        </p:nvSpPr>
        <p:spPr/>
        <p:txBody>
          <a:bodyPr>
            <a:normAutofit fontScale="90000"/>
          </a:bodyPr>
          <a:lstStyle/>
          <a:p>
            <a:r>
              <a:rPr lang="es-CL" dirty="0"/>
              <a:t>Dominio y unidad del Imperio Inca</a:t>
            </a:r>
          </a:p>
        </p:txBody>
      </p:sp>
      <p:sp>
        <p:nvSpPr>
          <p:cNvPr id="7" name="Marcador de texto 6">
            <a:extLst>
              <a:ext uri="{FF2B5EF4-FFF2-40B4-BE49-F238E27FC236}">
                <a16:creationId xmlns:a16="http://schemas.microsoft.com/office/drawing/2014/main" xmlns="" id="{E11D026A-5314-43DF-A2B5-83720F915A00}"/>
              </a:ext>
            </a:extLst>
          </p:cNvPr>
          <p:cNvSpPr>
            <a:spLocks noGrp="1"/>
          </p:cNvSpPr>
          <p:nvPr>
            <p:ph type="body" idx="1"/>
          </p:nvPr>
        </p:nvSpPr>
        <p:spPr/>
        <p:txBody>
          <a:bodyPr/>
          <a:lstStyle/>
          <a:p>
            <a:r>
              <a:rPr lang="es-CL" dirty="0"/>
              <a:t>El chasqui</a:t>
            </a:r>
          </a:p>
        </p:txBody>
      </p:sp>
      <p:sp>
        <p:nvSpPr>
          <p:cNvPr id="6" name="Marcador de contenido 5">
            <a:extLst>
              <a:ext uri="{FF2B5EF4-FFF2-40B4-BE49-F238E27FC236}">
                <a16:creationId xmlns:a16="http://schemas.microsoft.com/office/drawing/2014/main" xmlns="" id="{E06D4135-54CC-4934-9BDB-1D5CBED68C06}"/>
              </a:ext>
            </a:extLst>
          </p:cNvPr>
          <p:cNvSpPr>
            <a:spLocks noGrp="1"/>
          </p:cNvSpPr>
          <p:nvPr>
            <p:ph sz="quarter" idx="4"/>
          </p:nvPr>
        </p:nvSpPr>
        <p:spPr>
          <a:xfrm>
            <a:off x="4645031" y="1083222"/>
            <a:ext cx="4041775" cy="3545928"/>
          </a:xfrm>
        </p:spPr>
        <p:txBody>
          <a:bodyPr>
            <a:normAutofit fontScale="62500" lnSpcReduction="20000"/>
          </a:bodyPr>
          <a:lstStyle/>
          <a:p>
            <a:pPr algn="just"/>
            <a:r>
              <a:rPr lang="es-MX" sz="2400" b="0" i="0" u="none" strike="noStrike" baseline="0" dirty="0">
                <a:latin typeface="AspiraNar-Regular"/>
              </a:rPr>
              <a:t>La extensa red de caminos existente en el territorio fue fundamental para la administración del Imperio, ya que facilitaba el control militar, el traslado de productos y el cobro de tributos. Además de permitir el funcionamiento del sistema de comunicaciones a cargo de funcionarios especializados en esta </a:t>
            </a:r>
            <a:r>
              <a:rPr lang="es-CL" sz="2400" b="0" i="0" u="none" strike="noStrike" baseline="0" dirty="0">
                <a:latin typeface="AspiraNar-Regular"/>
              </a:rPr>
              <a:t>labor </a:t>
            </a:r>
            <a:r>
              <a:rPr lang="es-CL" sz="2400" b="1" i="0" u="none" strike="noStrike" baseline="0" dirty="0">
                <a:latin typeface="AspiraNar-Regular"/>
              </a:rPr>
              <a:t>(chasquis).</a:t>
            </a:r>
          </a:p>
          <a:p>
            <a:pPr marL="109728" indent="0" algn="just">
              <a:buNone/>
            </a:pPr>
            <a:endParaRPr lang="es-CL" sz="2400" b="0" i="0" u="none" strike="noStrike" baseline="0" dirty="0">
              <a:latin typeface="AspiraNar-Regular"/>
            </a:endParaRPr>
          </a:p>
          <a:p>
            <a:pPr algn="just"/>
            <a:r>
              <a:rPr lang="es-MX" sz="2400" b="0" i="0" u="none" strike="noStrike" baseline="0" dirty="0">
                <a:latin typeface="AspiraNar-Regular"/>
              </a:rPr>
              <a:t>Para poder controlar de forma más efectiva a los pueblos conquistados, los incas impusieron sus </a:t>
            </a:r>
            <a:r>
              <a:rPr lang="es-MX" sz="2400" b="1" i="0" u="none" strike="noStrike" baseline="0" dirty="0">
                <a:latin typeface="AspiraNar-Demi"/>
              </a:rPr>
              <a:t>sistemas de trabajo</a:t>
            </a:r>
            <a:r>
              <a:rPr lang="es-MX" sz="2400" b="0" i="0" u="none" strike="noStrike" baseline="0" dirty="0">
                <a:latin typeface="AspiraNar-Regular"/>
              </a:rPr>
              <a:t>, propagaron el </a:t>
            </a:r>
            <a:r>
              <a:rPr lang="es-MX" sz="2400" b="1" i="0" u="none" strike="noStrike" baseline="0" dirty="0">
                <a:latin typeface="AspiraNar-Demi"/>
              </a:rPr>
              <a:t>culto al sol </a:t>
            </a:r>
            <a:r>
              <a:rPr lang="es-MX" sz="2400" b="0" i="0" u="none" strike="noStrike" baseline="0" dirty="0">
                <a:latin typeface="AspiraNar-Regular"/>
              </a:rPr>
              <a:t>y enseñaron la lengua oficial, el </a:t>
            </a:r>
            <a:r>
              <a:rPr lang="es-MX" sz="2400" b="1" i="0" u="none" strike="noStrike" baseline="0" dirty="0">
                <a:latin typeface="AspiraNar-Demi"/>
              </a:rPr>
              <a:t>quechua</a:t>
            </a:r>
            <a:r>
              <a:rPr lang="es-MX" sz="2400" b="0" i="0" u="none" strike="noStrike" baseline="0" dirty="0">
                <a:latin typeface="AspiraNar-Regular"/>
              </a:rPr>
              <a:t>. Estos dos últimos aspectos fueron de gran importancia, ya que constituían elementos de unidad cultural en el Imperio.</a:t>
            </a:r>
            <a:endParaRPr lang="es-CL" dirty="0"/>
          </a:p>
          <a:p>
            <a:endParaRPr lang="es-CL" dirty="0"/>
          </a:p>
        </p:txBody>
      </p:sp>
      <p:pic>
        <p:nvPicPr>
          <p:cNvPr id="31748" name="Picture 4" descr="Los Chasquis – midulcepatria.cl midulcepatria.cl">
            <a:extLst>
              <a:ext uri="{FF2B5EF4-FFF2-40B4-BE49-F238E27FC236}">
                <a16:creationId xmlns:a16="http://schemas.microsoft.com/office/drawing/2014/main" xmlns="" id="{F1B9BDF9-BD59-4775-870E-5FF16C9F1892}"/>
              </a:ext>
            </a:extLst>
          </p:cNvPr>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998537" y="1082675"/>
            <a:ext cx="2957513"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192354"/>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A94861-10FD-4157-AA2E-B345F4948090}"/>
              </a:ext>
            </a:extLst>
          </p:cNvPr>
          <p:cNvSpPr>
            <a:spLocks noGrp="1"/>
          </p:cNvSpPr>
          <p:nvPr>
            <p:ph type="title"/>
          </p:nvPr>
        </p:nvSpPr>
        <p:spPr/>
        <p:txBody>
          <a:bodyPr/>
          <a:lstStyle/>
          <a:p>
            <a:r>
              <a:rPr lang="es-CL" dirty="0"/>
              <a:t>Economía Inca</a:t>
            </a:r>
          </a:p>
        </p:txBody>
      </p:sp>
      <p:sp>
        <p:nvSpPr>
          <p:cNvPr id="4" name="Marcador de texto 3">
            <a:extLst>
              <a:ext uri="{FF2B5EF4-FFF2-40B4-BE49-F238E27FC236}">
                <a16:creationId xmlns:a16="http://schemas.microsoft.com/office/drawing/2014/main" xmlns="" id="{FB5C33E7-7CC6-4152-AE23-F62C61EBC547}"/>
              </a:ext>
            </a:extLst>
          </p:cNvPr>
          <p:cNvSpPr>
            <a:spLocks noGrp="1"/>
          </p:cNvSpPr>
          <p:nvPr>
            <p:ph type="body" sz="half" idx="3"/>
          </p:nvPr>
        </p:nvSpPr>
        <p:spPr/>
        <p:txBody>
          <a:bodyPr/>
          <a:lstStyle/>
          <a:p>
            <a:r>
              <a:rPr lang="es-CL" dirty="0"/>
              <a:t>Agricultura en terrazas.</a:t>
            </a:r>
          </a:p>
        </p:txBody>
      </p:sp>
      <p:sp>
        <p:nvSpPr>
          <p:cNvPr id="5" name="Marcador de contenido 4">
            <a:extLst>
              <a:ext uri="{FF2B5EF4-FFF2-40B4-BE49-F238E27FC236}">
                <a16:creationId xmlns:a16="http://schemas.microsoft.com/office/drawing/2014/main" xmlns="" id="{23ADCBFE-40B5-4F68-938D-EDFE7B9AD677}"/>
              </a:ext>
            </a:extLst>
          </p:cNvPr>
          <p:cNvSpPr>
            <a:spLocks noGrp="1"/>
          </p:cNvSpPr>
          <p:nvPr>
            <p:ph sz="quarter" idx="2"/>
          </p:nvPr>
        </p:nvSpPr>
        <p:spPr>
          <a:xfrm>
            <a:off x="457200" y="1083222"/>
            <a:ext cx="4040188" cy="3545928"/>
          </a:xfrm>
        </p:spPr>
        <p:txBody>
          <a:bodyPr>
            <a:normAutofit fontScale="85000" lnSpcReduction="10000"/>
          </a:bodyPr>
          <a:lstStyle/>
          <a:p>
            <a:pPr algn="just"/>
            <a:r>
              <a:rPr lang="es-MX" sz="1800" b="0" i="0" u="none" strike="noStrike" baseline="0" dirty="0">
                <a:latin typeface="AspiraNar-Regular"/>
              </a:rPr>
              <a:t>La economía estuvo regulada por completo por el Estado inca, sistema que tenía sus fundamentos en la </a:t>
            </a:r>
            <a:r>
              <a:rPr lang="es-MX" sz="1800" b="1" i="0" u="none" strike="noStrike" baseline="0" dirty="0">
                <a:latin typeface="AspiraNar-Demi"/>
              </a:rPr>
              <a:t>posesión de la tierra </a:t>
            </a:r>
            <a:r>
              <a:rPr lang="es-MX" sz="1800" b="0" i="0" u="none" strike="noStrike" baseline="0" dirty="0">
                <a:latin typeface="AspiraNar-Regular"/>
              </a:rPr>
              <a:t>y en los principios de </a:t>
            </a:r>
            <a:r>
              <a:rPr lang="es-MX" sz="1800" b="1" i="0" u="none" strike="noStrike" baseline="0" dirty="0">
                <a:latin typeface="AspiraNar-Demi"/>
              </a:rPr>
              <a:t>reciprocidad</a:t>
            </a:r>
            <a:r>
              <a:rPr lang="es-MX" sz="1800" b="0" i="0" u="none" strike="noStrike" baseline="0" dirty="0">
                <a:latin typeface="AspiraNar-Demi"/>
              </a:rPr>
              <a:t> </a:t>
            </a:r>
            <a:r>
              <a:rPr lang="es-MX" sz="1800" b="0" i="0" u="none" strike="noStrike" baseline="0" dirty="0">
                <a:latin typeface="AspiraNar-Regular"/>
              </a:rPr>
              <a:t>y </a:t>
            </a:r>
            <a:r>
              <a:rPr lang="es-MX" sz="1800" b="1" i="0" u="none" strike="noStrike" baseline="0" dirty="0">
                <a:latin typeface="AspiraNar-Demi"/>
              </a:rPr>
              <a:t>redistribución</a:t>
            </a:r>
            <a:r>
              <a:rPr lang="es-MX" sz="1800" b="0" i="0" u="none" strike="noStrike" baseline="0" dirty="0">
                <a:latin typeface="AspiraNar-Regular"/>
              </a:rPr>
              <a:t>.</a:t>
            </a:r>
          </a:p>
          <a:p>
            <a:pPr algn="just"/>
            <a:endParaRPr lang="es-MX" sz="1800" b="0" i="0" u="none" strike="noStrike" baseline="0" dirty="0">
              <a:latin typeface="AspiraNar-Regular"/>
            </a:endParaRPr>
          </a:p>
          <a:p>
            <a:pPr algn="just"/>
            <a:r>
              <a:rPr lang="es-MX" sz="1800" b="0" i="0" u="none" strike="noStrike" baseline="0" dirty="0">
                <a:latin typeface="AspiraNar-Regular"/>
              </a:rPr>
              <a:t>La totalidad de las tierras eran propiedad del gobernante y ellas se dividían en tres usos: las tierras destinadas al emperador, la nobleza y el ejército, las destinadas al culto religioso, y las tierras de los ayllus, utilizadas en beneficio de la comunidad. De las primeras, el Estado obtenía como </a:t>
            </a:r>
            <a:r>
              <a:rPr lang="es-MX" sz="1800" b="1" i="0" u="none" strike="noStrike" baseline="0" dirty="0">
                <a:latin typeface="AspiraNar-Demi"/>
              </a:rPr>
              <a:t>tributos</a:t>
            </a:r>
            <a:r>
              <a:rPr lang="es-MX" sz="1800" b="0" i="0" u="none" strike="noStrike" baseline="0" dirty="0">
                <a:latin typeface="AspiraNar-Demi"/>
              </a:rPr>
              <a:t> </a:t>
            </a:r>
            <a:r>
              <a:rPr lang="es-MX" sz="1800" b="0" i="0" u="none" strike="noStrike" baseline="0" dirty="0">
                <a:latin typeface="AspiraNar-Regular"/>
              </a:rPr>
              <a:t>la totalidad de la producción, a lo que se sumaban textiles y otros productos elaborados en los ayllu.</a:t>
            </a:r>
            <a:endParaRPr lang="es-CL" dirty="0"/>
          </a:p>
        </p:txBody>
      </p:sp>
      <p:pic>
        <p:nvPicPr>
          <p:cNvPr id="32770" name="Picture 2" descr="c- Economía inca - MI CONSULTOR DE CIENCIAS SOCIALES 4">
            <a:extLst>
              <a:ext uri="{FF2B5EF4-FFF2-40B4-BE49-F238E27FC236}">
                <a16:creationId xmlns:a16="http://schemas.microsoft.com/office/drawing/2014/main" xmlns="" id="{3C85EEC0-5B13-4B72-B069-001DBD06FD9F}"/>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704697" y="1082675"/>
            <a:ext cx="3922431"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89935"/>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6EEAC4-7239-479D-8AFD-073A083A74AC}"/>
              </a:ext>
            </a:extLst>
          </p:cNvPr>
          <p:cNvSpPr>
            <a:spLocks noGrp="1"/>
          </p:cNvSpPr>
          <p:nvPr>
            <p:ph type="title"/>
          </p:nvPr>
        </p:nvSpPr>
        <p:spPr/>
        <p:txBody>
          <a:bodyPr/>
          <a:lstStyle/>
          <a:p>
            <a:r>
              <a:rPr lang="es-CL" dirty="0"/>
              <a:t>Economía Inca</a:t>
            </a:r>
          </a:p>
        </p:txBody>
      </p:sp>
      <p:sp>
        <p:nvSpPr>
          <p:cNvPr id="3" name="Marcador de texto 2">
            <a:extLst>
              <a:ext uri="{FF2B5EF4-FFF2-40B4-BE49-F238E27FC236}">
                <a16:creationId xmlns:a16="http://schemas.microsoft.com/office/drawing/2014/main" xmlns="" id="{5C080C29-35F9-4246-B048-3650D45A4DBB}"/>
              </a:ext>
            </a:extLst>
          </p:cNvPr>
          <p:cNvSpPr>
            <a:spLocks noGrp="1"/>
          </p:cNvSpPr>
          <p:nvPr>
            <p:ph type="body" idx="1"/>
          </p:nvPr>
        </p:nvSpPr>
        <p:spPr/>
        <p:txBody>
          <a:bodyPr/>
          <a:lstStyle/>
          <a:p>
            <a:r>
              <a:rPr lang="es-CL" dirty="0"/>
              <a:t>Terrazas de cultivo.</a:t>
            </a:r>
          </a:p>
        </p:txBody>
      </p:sp>
      <p:sp>
        <p:nvSpPr>
          <p:cNvPr id="6" name="Marcador de contenido 5">
            <a:extLst>
              <a:ext uri="{FF2B5EF4-FFF2-40B4-BE49-F238E27FC236}">
                <a16:creationId xmlns:a16="http://schemas.microsoft.com/office/drawing/2014/main" xmlns="" id="{8E61BD83-D231-4B5D-8B81-2EB37186CDE1}"/>
              </a:ext>
            </a:extLst>
          </p:cNvPr>
          <p:cNvSpPr>
            <a:spLocks noGrp="1"/>
          </p:cNvSpPr>
          <p:nvPr>
            <p:ph sz="quarter" idx="4"/>
          </p:nvPr>
        </p:nvSpPr>
        <p:spPr>
          <a:xfrm>
            <a:off x="4645031" y="1083222"/>
            <a:ext cx="4041775" cy="3545928"/>
          </a:xfrm>
        </p:spPr>
        <p:txBody>
          <a:bodyPr>
            <a:normAutofit fontScale="77500" lnSpcReduction="20000"/>
          </a:bodyPr>
          <a:lstStyle/>
          <a:p>
            <a:pPr algn="just"/>
            <a:r>
              <a:rPr lang="es-MX" sz="1800" b="0" i="0" u="none" strike="noStrike" baseline="0" dirty="0">
                <a:latin typeface="AspiraNar-Regular"/>
              </a:rPr>
              <a:t>El trabajo sobre las tierras era obligatorio, se implementaba bajo </a:t>
            </a:r>
            <a:r>
              <a:rPr lang="es-CL" sz="1800" b="0" i="0" u="none" strike="noStrike" baseline="0" dirty="0">
                <a:latin typeface="AspiraNar-Regular"/>
              </a:rPr>
              <a:t>distintas modalidades y era asumido de modo colectivo por cada </a:t>
            </a:r>
            <a:r>
              <a:rPr lang="es-MX" sz="1800" b="1" i="0" u="none" strike="noStrike" baseline="0" dirty="0">
                <a:latin typeface="AspiraNar-Regular"/>
              </a:rPr>
              <a:t>ayllu</a:t>
            </a:r>
            <a:r>
              <a:rPr lang="es-MX" sz="1800" b="0" i="0" u="none" strike="noStrike" baseline="0" dirty="0">
                <a:latin typeface="AspiraNar-Regular"/>
              </a:rPr>
              <a:t>. Este trabajo estaba normado por los principios de </a:t>
            </a:r>
            <a:r>
              <a:rPr lang="es-MX" sz="1800" b="1" i="0" u="none" strike="noStrike" baseline="0" dirty="0">
                <a:latin typeface="AspiraNar-Demi"/>
              </a:rPr>
              <a:t>reciprocidad</a:t>
            </a:r>
            <a:r>
              <a:rPr lang="es-MX" sz="1800" b="0" i="0" u="none" strike="noStrike" baseline="0" dirty="0">
                <a:latin typeface="AspiraNar-Demi"/>
              </a:rPr>
              <a:t> </a:t>
            </a:r>
            <a:r>
              <a:rPr lang="es-MX" sz="1800" b="0" i="0" u="none" strike="noStrike" baseline="0" dirty="0">
                <a:latin typeface="AspiraNar-Regular"/>
              </a:rPr>
              <a:t>y </a:t>
            </a:r>
            <a:r>
              <a:rPr lang="es-MX" sz="1800" b="1" i="0" u="none" strike="noStrike" baseline="0" dirty="0">
                <a:latin typeface="AspiraNar-Demi"/>
              </a:rPr>
              <a:t>redistribución</a:t>
            </a:r>
            <a:r>
              <a:rPr lang="es-MX" sz="1800" b="0" i="0" u="none" strike="noStrike" baseline="0" dirty="0">
                <a:latin typeface="AspiraNar-Regular"/>
              </a:rPr>
              <a:t>. Estos posibilitaban la colaboración en las distintas tareas y el intercambio de productos obtenidos al interior de cada comunidad (reciprocidad), y que parte de lo entregado a las autoridades imperiales fuera repartido entre las distintas comunidades (redistribución), pudiendo estas contar con recursos que no producían o que les eran escasos.</a:t>
            </a:r>
          </a:p>
          <a:p>
            <a:pPr marL="109728" indent="0" algn="just">
              <a:buNone/>
            </a:pPr>
            <a:endParaRPr lang="es-MX" sz="1800" b="0" i="0" u="none" strike="noStrike" baseline="0" dirty="0">
              <a:latin typeface="AspiraNar-Regular"/>
            </a:endParaRPr>
          </a:p>
          <a:p>
            <a:pPr algn="just"/>
            <a:r>
              <a:rPr lang="es-MX" sz="1800" b="0" i="0" u="none" strike="noStrike" baseline="0" dirty="0">
                <a:latin typeface="AspiraNar-Regular"/>
              </a:rPr>
              <a:t>La economía inca se sustentó en la </a:t>
            </a:r>
            <a:r>
              <a:rPr lang="es-MX" sz="1800" b="1" i="0" u="none" strike="noStrike" baseline="0" dirty="0">
                <a:latin typeface="AspiraNar-Demi"/>
              </a:rPr>
              <a:t>agricultura</a:t>
            </a:r>
            <a:r>
              <a:rPr lang="es-MX" sz="1800" b="0" i="0" u="none" strike="noStrike" baseline="0" dirty="0">
                <a:latin typeface="AspiraNar-Regular"/>
              </a:rPr>
              <a:t>. Para trabajar las tierras, los incas introdujeron y perfeccionaron notables técnicas, siendo la más representativa los </a:t>
            </a:r>
            <a:r>
              <a:rPr lang="es-MX" sz="1800" b="0" i="0" u="none" strike="noStrike" baseline="0" dirty="0">
                <a:latin typeface="AspiraNar-Demi"/>
              </a:rPr>
              <a:t>andenes o </a:t>
            </a:r>
            <a:r>
              <a:rPr lang="es-MX" sz="1800" b="1" i="0" u="none" strike="noStrike" baseline="0" dirty="0">
                <a:latin typeface="AspiraNar-Demi"/>
              </a:rPr>
              <a:t>terrazas de cultivo</a:t>
            </a:r>
            <a:r>
              <a:rPr lang="es-MX" sz="1800" b="1" i="0" u="none" strike="noStrike" baseline="0" dirty="0">
                <a:latin typeface="AspiraNar-Regular"/>
              </a:rPr>
              <a:t>.</a:t>
            </a:r>
            <a:endParaRPr lang="es-CL" b="1" dirty="0"/>
          </a:p>
        </p:txBody>
      </p:sp>
      <p:pic>
        <p:nvPicPr>
          <p:cNvPr id="33794" name="Picture 2" descr="los Incas » Economia">
            <a:extLst>
              <a:ext uri="{FF2B5EF4-FFF2-40B4-BE49-F238E27FC236}">
                <a16:creationId xmlns:a16="http://schemas.microsoft.com/office/drawing/2014/main" xmlns="" id="{DDCA4198-B84C-42A2-A302-806CD7C43260}"/>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57194" y="1287706"/>
            <a:ext cx="4045813" cy="256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975896"/>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xmlns="" id="{9242D0B5-13D9-4BA9-BA9C-7E5904AB5F49}"/>
              </a:ext>
            </a:extLst>
          </p:cNvPr>
          <p:cNvPicPr>
            <a:picLocks noGrp="1" noChangeAspect="1"/>
          </p:cNvPicPr>
          <p:nvPr>
            <p:ph idx="1"/>
          </p:nvPr>
        </p:nvPicPr>
        <p:blipFill>
          <a:blip r:embed="rId2"/>
          <a:stretch>
            <a:fillRect/>
          </a:stretch>
        </p:blipFill>
        <p:spPr>
          <a:xfrm>
            <a:off x="457200" y="987574"/>
            <a:ext cx="8079925" cy="4054585"/>
          </a:xfrm>
        </p:spPr>
      </p:pic>
      <p:sp>
        <p:nvSpPr>
          <p:cNvPr id="2" name="Título 1">
            <a:extLst>
              <a:ext uri="{FF2B5EF4-FFF2-40B4-BE49-F238E27FC236}">
                <a16:creationId xmlns:a16="http://schemas.microsoft.com/office/drawing/2014/main" xmlns="" id="{A8F7955D-12FE-4F31-ADD3-669F52967730}"/>
              </a:ext>
            </a:extLst>
          </p:cNvPr>
          <p:cNvSpPr>
            <a:spLocks noGrp="1"/>
          </p:cNvSpPr>
          <p:nvPr>
            <p:ph type="title"/>
          </p:nvPr>
        </p:nvSpPr>
        <p:spPr/>
        <p:txBody>
          <a:bodyPr/>
          <a:lstStyle/>
          <a:p>
            <a:r>
              <a:rPr lang="es-CL" dirty="0"/>
              <a:t>Terrazas de Cultivo.</a:t>
            </a:r>
          </a:p>
        </p:txBody>
      </p:sp>
    </p:spTree>
    <p:extLst>
      <p:ext uri="{BB962C8B-B14F-4D97-AF65-F5344CB8AC3E}">
        <p14:creationId xmlns:p14="http://schemas.microsoft.com/office/powerpoint/2010/main" val="1160865413"/>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2CE8782D-AE83-41A9-A235-E6C528DF5A7F}"/>
              </a:ext>
            </a:extLst>
          </p:cNvPr>
          <p:cNvPicPr>
            <a:picLocks noGrp="1" noChangeAspect="1"/>
          </p:cNvPicPr>
          <p:nvPr>
            <p:ph idx="1"/>
          </p:nvPr>
        </p:nvPicPr>
        <p:blipFill>
          <a:blip r:embed="rId2"/>
          <a:stretch>
            <a:fillRect/>
          </a:stretch>
        </p:blipFill>
        <p:spPr>
          <a:xfrm>
            <a:off x="2807804" y="843558"/>
            <a:ext cx="3528392" cy="4227339"/>
          </a:xfrm>
        </p:spPr>
      </p:pic>
      <p:sp>
        <p:nvSpPr>
          <p:cNvPr id="3" name="Título 2">
            <a:extLst>
              <a:ext uri="{FF2B5EF4-FFF2-40B4-BE49-F238E27FC236}">
                <a16:creationId xmlns:a16="http://schemas.microsoft.com/office/drawing/2014/main" xmlns="" id="{31F64752-AB23-4713-8142-BFF4F735C7C8}"/>
              </a:ext>
            </a:extLst>
          </p:cNvPr>
          <p:cNvSpPr>
            <a:spLocks noGrp="1"/>
          </p:cNvSpPr>
          <p:nvPr>
            <p:ph type="title"/>
          </p:nvPr>
        </p:nvSpPr>
        <p:spPr/>
        <p:txBody>
          <a:bodyPr>
            <a:normAutofit fontScale="90000"/>
          </a:bodyPr>
          <a:lstStyle/>
          <a:p>
            <a:r>
              <a:rPr lang="es-CL" dirty="0"/>
              <a:t>Modalidades y sistemas de trabajo Inca.</a:t>
            </a:r>
          </a:p>
        </p:txBody>
      </p:sp>
    </p:spTree>
    <p:extLst>
      <p:ext uri="{BB962C8B-B14F-4D97-AF65-F5344CB8AC3E}">
        <p14:creationId xmlns:p14="http://schemas.microsoft.com/office/powerpoint/2010/main" val="253059741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xmlns="" id="{4DAAAA97-D9C6-4EF7-9692-CD3E751BA3D4}"/>
              </a:ext>
            </a:extLst>
          </p:cNvPr>
          <p:cNvSpPr>
            <a:spLocks noGrp="1"/>
          </p:cNvSpPr>
          <p:nvPr>
            <p:ph idx="1"/>
          </p:nvPr>
        </p:nvSpPr>
        <p:spPr/>
        <p:txBody>
          <a:bodyPr/>
          <a:lstStyle/>
          <a:p>
            <a:r>
              <a:rPr lang="es-CL" dirty="0">
                <a:hlinkClick r:id="rId2" action="ppaction://hlinksldjump"/>
              </a:rPr>
              <a:t>Parte 1: Los Mayas.</a:t>
            </a:r>
            <a:endParaRPr lang="es-CL" dirty="0"/>
          </a:p>
          <a:p>
            <a:r>
              <a:rPr lang="es-CL" dirty="0">
                <a:hlinkClick r:id="rId3" action="ppaction://hlinksldjump"/>
              </a:rPr>
              <a:t>Parte 2: Los Aztecas.</a:t>
            </a:r>
            <a:endParaRPr lang="es-CL" dirty="0"/>
          </a:p>
          <a:p>
            <a:r>
              <a:rPr lang="es-CL" dirty="0">
                <a:hlinkClick r:id="rId4" action="ppaction://hlinksldjump"/>
              </a:rPr>
              <a:t>Parte 3: Ritualidad y aspectos culturales de Mesoamérica.</a:t>
            </a:r>
            <a:endParaRPr lang="es-CL" dirty="0"/>
          </a:p>
          <a:p>
            <a:r>
              <a:rPr lang="es-CL" dirty="0">
                <a:hlinkClick r:id="rId5" action="ppaction://hlinksldjump"/>
              </a:rPr>
              <a:t>Parte 4: Los Incas.</a:t>
            </a:r>
            <a:endParaRPr lang="es-CL" dirty="0"/>
          </a:p>
        </p:txBody>
      </p:sp>
      <p:sp>
        <p:nvSpPr>
          <p:cNvPr id="7" name="Título 6">
            <a:extLst>
              <a:ext uri="{FF2B5EF4-FFF2-40B4-BE49-F238E27FC236}">
                <a16:creationId xmlns:a16="http://schemas.microsoft.com/office/drawing/2014/main" xmlns="" id="{4B8720F1-726F-4EB9-AC4F-9F74964768E3}"/>
              </a:ext>
            </a:extLst>
          </p:cNvPr>
          <p:cNvSpPr>
            <a:spLocks noGrp="1"/>
          </p:cNvSpPr>
          <p:nvPr>
            <p:ph type="title"/>
          </p:nvPr>
        </p:nvSpPr>
        <p:spPr/>
        <p:txBody>
          <a:bodyPr/>
          <a:lstStyle/>
          <a:p>
            <a:r>
              <a:rPr lang="es-CL" dirty="0"/>
              <a:t>División de la Unidad.</a:t>
            </a:r>
          </a:p>
        </p:txBody>
      </p:sp>
    </p:spTree>
    <p:extLst>
      <p:ext uri="{BB962C8B-B14F-4D97-AF65-F5344CB8AC3E}">
        <p14:creationId xmlns:p14="http://schemas.microsoft.com/office/powerpoint/2010/main" val="1462458408"/>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5FB0FE10-04F6-465E-B0FF-069B05AB6E09}"/>
              </a:ext>
            </a:extLst>
          </p:cNvPr>
          <p:cNvSpPr>
            <a:spLocks noGrp="1"/>
          </p:cNvSpPr>
          <p:nvPr>
            <p:ph type="title"/>
          </p:nvPr>
        </p:nvSpPr>
        <p:spPr/>
        <p:txBody>
          <a:bodyPr/>
          <a:lstStyle/>
          <a:p>
            <a:r>
              <a:rPr lang="es-CL" dirty="0"/>
              <a:t>Sociedad Inca.</a:t>
            </a:r>
          </a:p>
        </p:txBody>
      </p:sp>
      <p:sp>
        <p:nvSpPr>
          <p:cNvPr id="5" name="Marcador de texto 4">
            <a:extLst>
              <a:ext uri="{FF2B5EF4-FFF2-40B4-BE49-F238E27FC236}">
                <a16:creationId xmlns:a16="http://schemas.microsoft.com/office/drawing/2014/main" xmlns="" id="{3DDB42F3-4BFC-4C17-8D51-E38E584D379B}"/>
              </a:ext>
            </a:extLst>
          </p:cNvPr>
          <p:cNvSpPr>
            <a:spLocks noGrp="1"/>
          </p:cNvSpPr>
          <p:nvPr>
            <p:ph type="body" sz="half" idx="3"/>
          </p:nvPr>
        </p:nvSpPr>
        <p:spPr/>
        <p:txBody>
          <a:bodyPr/>
          <a:lstStyle/>
          <a:p>
            <a:r>
              <a:rPr lang="es-CL" dirty="0"/>
              <a:t>La nobleza inca.</a:t>
            </a:r>
          </a:p>
        </p:txBody>
      </p:sp>
      <p:sp>
        <p:nvSpPr>
          <p:cNvPr id="2" name="Marcador de contenido 1">
            <a:extLst>
              <a:ext uri="{FF2B5EF4-FFF2-40B4-BE49-F238E27FC236}">
                <a16:creationId xmlns:a16="http://schemas.microsoft.com/office/drawing/2014/main" xmlns="" id="{E6A482FF-27E8-460E-BA69-180344A4BD01}"/>
              </a:ext>
            </a:extLst>
          </p:cNvPr>
          <p:cNvSpPr>
            <a:spLocks noGrp="1"/>
          </p:cNvSpPr>
          <p:nvPr>
            <p:ph sz="quarter" idx="2"/>
          </p:nvPr>
        </p:nvSpPr>
        <p:spPr>
          <a:xfrm>
            <a:off x="457200" y="1083222"/>
            <a:ext cx="4040188" cy="3545928"/>
          </a:xfrm>
        </p:spPr>
        <p:txBody>
          <a:bodyPr>
            <a:normAutofit fontScale="92500" lnSpcReduction="10000"/>
          </a:bodyPr>
          <a:lstStyle/>
          <a:p>
            <a:pPr algn="just"/>
            <a:r>
              <a:rPr lang="es-MX" sz="1800" b="0" i="0" u="none" strike="noStrike" baseline="0" dirty="0">
                <a:latin typeface="AspiraNar-Regular"/>
              </a:rPr>
              <a:t>La sociedad inca fue altamente </a:t>
            </a:r>
            <a:r>
              <a:rPr lang="es-MX" sz="1800" b="1" i="0" u="none" strike="noStrike" baseline="0" dirty="0">
                <a:latin typeface="AspiraNar-Regular"/>
              </a:rPr>
              <a:t>estratificada</a:t>
            </a:r>
            <a:r>
              <a:rPr lang="es-MX" sz="1800" b="0" i="0" u="none" strike="noStrike" baseline="0" dirty="0">
                <a:latin typeface="AspiraNar-Regular"/>
              </a:rPr>
              <a:t> y sin </a:t>
            </a:r>
            <a:r>
              <a:rPr lang="es-MX" sz="1800" b="1" i="0" u="none" strike="noStrike" baseline="0" dirty="0">
                <a:latin typeface="AspiraNar-Regular"/>
              </a:rPr>
              <a:t>movilidad</a:t>
            </a:r>
            <a:r>
              <a:rPr lang="es-MX" sz="1800" b="0" i="0" u="none" strike="noStrike" baseline="0" dirty="0">
                <a:latin typeface="AspiraNar-Regular"/>
              </a:rPr>
              <a:t> para quienes habían nacido </a:t>
            </a:r>
            <a:r>
              <a:rPr lang="es-CL" sz="1800" b="0" i="0" u="none" strike="noStrike" baseline="0" dirty="0">
                <a:latin typeface="AspiraNar-Regular"/>
              </a:rPr>
              <a:t>en determinado grupo social.</a:t>
            </a:r>
          </a:p>
          <a:p>
            <a:pPr algn="just"/>
            <a:endParaRPr lang="es-MX" sz="1800" b="0" i="0" u="none" strike="noStrike" baseline="0" dirty="0">
              <a:latin typeface="AspiraNar-Regular"/>
            </a:endParaRPr>
          </a:p>
          <a:p>
            <a:pPr algn="just"/>
            <a:r>
              <a:rPr lang="es-MX" sz="1800" b="0" i="0" u="none" strike="noStrike" baseline="0" dirty="0">
                <a:latin typeface="AspiraNar-Regular"/>
              </a:rPr>
              <a:t>En su interior, se distinguían grupos privilegiados que monopolizaban el poder político y personas comunes, que no tenían injerencia alguna en las decisiones políticas. Sobre estos últimos recaía un conjunto de obligaciones con el Estado inca, como trabajar las tierras que sustentaban </a:t>
            </a:r>
            <a:r>
              <a:rPr lang="es-CL" sz="1800" b="0" i="0" u="none" strike="noStrike" baseline="0" dirty="0">
                <a:latin typeface="AspiraNar-Regular"/>
              </a:rPr>
              <a:t>la economía.</a:t>
            </a:r>
            <a:endParaRPr lang="es-CL" dirty="0"/>
          </a:p>
        </p:txBody>
      </p:sp>
      <p:pic>
        <p:nvPicPr>
          <p:cNvPr id="34818" name="Picture 2" descr="LA SOCIEDAD INCA: La Nobleza Inca">
            <a:extLst>
              <a:ext uri="{FF2B5EF4-FFF2-40B4-BE49-F238E27FC236}">
                <a16:creationId xmlns:a16="http://schemas.microsoft.com/office/drawing/2014/main" xmlns="" id="{CF4ABBB5-9D45-4CCB-8553-F766E959A19E}"/>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908550" y="1442244"/>
            <a:ext cx="3514725"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895083"/>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a:extLst>
              <a:ext uri="{FF2B5EF4-FFF2-40B4-BE49-F238E27FC236}">
                <a16:creationId xmlns:a16="http://schemas.microsoft.com/office/drawing/2014/main" xmlns="" id="{C40A1191-B2BC-4579-9752-AE6173281046}"/>
              </a:ext>
            </a:extLst>
          </p:cNvPr>
          <p:cNvPicPr>
            <a:picLocks noGrp="1" noChangeAspect="1"/>
          </p:cNvPicPr>
          <p:nvPr>
            <p:ph idx="1"/>
          </p:nvPr>
        </p:nvPicPr>
        <p:blipFill>
          <a:blip r:embed="rId2"/>
          <a:stretch>
            <a:fillRect/>
          </a:stretch>
        </p:blipFill>
        <p:spPr>
          <a:xfrm>
            <a:off x="5004048" y="201688"/>
            <a:ext cx="3694187" cy="4851188"/>
          </a:xfrm>
        </p:spPr>
      </p:pic>
      <p:sp>
        <p:nvSpPr>
          <p:cNvPr id="7" name="Título 6">
            <a:extLst>
              <a:ext uri="{FF2B5EF4-FFF2-40B4-BE49-F238E27FC236}">
                <a16:creationId xmlns:a16="http://schemas.microsoft.com/office/drawing/2014/main" xmlns="" id="{DD499A81-45CF-49DC-BAC8-762244F2A105}"/>
              </a:ext>
            </a:extLst>
          </p:cNvPr>
          <p:cNvSpPr>
            <a:spLocks noGrp="1"/>
          </p:cNvSpPr>
          <p:nvPr>
            <p:ph type="title"/>
          </p:nvPr>
        </p:nvSpPr>
        <p:spPr>
          <a:xfrm>
            <a:off x="745232" y="2143125"/>
            <a:ext cx="3826768" cy="857250"/>
          </a:xfrm>
        </p:spPr>
        <p:txBody>
          <a:bodyPr>
            <a:normAutofit fontScale="90000"/>
          </a:bodyPr>
          <a:lstStyle/>
          <a:p>
            <a:r>
              <a:rPr lang="es-CL" dirty="0"/>
              <a:t>Grupos sociales Incas</a:t>
            </a:r>
          </a:p>
        </p:txBody>
      </p:sp>
    </p:spTree>
    <p:extLst>
      <p:ext uri="{BB962C8B-B14F-4D97-AF65-F5344CB8AC3E}">
        <p14:creationId xmlns:p14="http://schemas.microsoft.com/office/powerpoint/2010/main" val="1516051121"/>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6A6D14A2-17C3-4C94-9C5F-A94E9B5022A3}"/>
              </a:ext>
            </a:extLst>
          </p:cNvPr>
          <p:cNvSpPr>
            <a:spLocks noGrp="1"/>
          </p:cNvSpPr>
          <p:nvPr>
            <p:ph type="title"/>
          </p:nvPr>
        </p:nvSpPr>
        <p:spPr/>
        <p:txBody>
          <a:bodyPr/>
          <a:lstStyle/>
          <a:p>
            <a:r>
              <a:rPr lang="es-CL" dirty="0"/>
              <a:t>Religión y ritualidad inca.</a:t>
            </a:r>
          </a:p>
        </p:txBody>
      </p:sp>
      <p:sp>
        <p:nvSpPr>
          <p:cNvPr id="4" name="Marcador de texto 3">
            <a:extLst>
              <a:ext uri="{FF2B5EF4-FFF2-40B4-BE49-F238E27FC236}">
                <a16:creationId xmlns:a16="http://schemas.microsoft.com/office/drawing/2014/main" xmlns="" id="{F7CEBC03-4580-4AEF-8DEB-23E68A840DDB}"/>
              </a:ext>
            </a:extLst>
          </p:cNvPr>
          <p:cNvSpPr>
            <a:spLocks noGrp="1"/>
          </p:cNvSpPr>
          <p:nvPr>
            <p:ph type="body" idx="1"/>
          </p:nvPr>
        </p:nvSpPr>
        <p:spPr/>
        <p:txBody>
          <a:bodyPr/>
          <a:lstStyle/>
          <a:p>
            <a:pPr algn="ctr"/>
            <a:r>
              <a:rPr lang="es-CL" dirty="0"/>
              <a:t>Inti, el dios sol.</a:t>
            </a:r>
          </a:p>
        </p:txBody>
      </p:sp>
      <p:sp>
        <p:nvSpPr>
          <p:cNvPr id="6" name="Marcador de contenido 5">
            <a:extLst>
              <a:ext uri="{FF2B5EF4-FFF2-40B4-BE49-F238E27FC236}">
                <a16:creationId xmlns:a16="http://schemas.microsoft.com/office/drawing/2014/main" xmlns="" id="{A5ACF990-7868-4DA2-8113-349AC4B46C70}"/>
              </a:ext>
            </a:extLst>
          </p:cNvPr>
          <p:cNvSpPr>
            <a:spLocks noGrp="1"/>
          </p:cNvSpPr>
          <p:nvPr>
            <p:ph sz="quarter" idx="4"/>
          </p:nvPr>
        </p:nvSpPr>
        <p:spPr>
          <a:xfrm>
            <a:off x="4645031" y="1083222"/>
            <a:ext cx="4041775" cy="3545928"/>
          </a:xfrm>
        </p:spPr>
        <p:txBody>
          <a:bodyPr>
            <a:normAutofit fontScale="92500"/>
          </a:bodyPr>
          <a:lstStyle/>
          <a:p>
            <a:pPr algn="just"/>
            <a:r>
              <a:rPr lang="es-MX" sz="1600" b="0" i="0" u="none" strike="noStrike" baseline="0" dirty="0">
                <a:latin typeface="AspiraNar-Regular"/>
              </a:rPr>
              <a:t>Los incas fueron un pueblo profundamente religioso, estando sus vidas regidas y condicionadas por la presencia de las fuerzas de la </a:t>
            </a:r>
            <a:r>
              <a:rPr lang="es-MX" sz="1600" b="1" i="0" u="none" strike="noStrike" baseline="0" dirty="0">
                <a:latin typeface="AspiraNar-Regular"/>
              </a:rPr>
              <a:t>naturaleza</a:t>
            </a:r>
            <a:r>
              <a:rPr lang="es-MX" sz="1600" b="0" i="0" u="none" strike="noStrike" baseline="0" dirty="0">
                <a:latin typeface="AspiraNar-Regular"/>
              </a:rPr>
              <a:t> y de </a:t>
            </a:r>
            <a:r>
              <a:rPr lang="es-MX" sz="1600" b="1" i="0" u="none" strike="noStrike" baseline="0" dirty="0">
                <a:latin typeface="AspiraNar-Regular"/>
              </a:rPr>
              <a:t>seres sobrenaturales</a:t>
            </a:r>
            <a:r>
              <a:rPr lang="es-MX" sz="1600" b="0" i="0" u="none" strike="noStrike" baseline="0" dirty="0">
                <a:latin typeface="AspiraNar-Regular"/>
              </a:rPr>
              <a:t>, cuya bondad era preciso conseguir. Para lograrlo, realizaban variados </a:t>
            </a:r>
            <a:r>
              <a:rPr lang="es-MX" sz="1600" b="1" i="0" u="none" strike="noStrike" baseline="0" dirty="0">
                <a:latin typeface="AspiraNar-Regular"/>
              </a:rPr>
              <a:t>ritos</a:t>
            </a:r>
            <a:r>
              <a:rPr lang="es-MX" sz="1600" b="0" i="0" u="none" strike="noStrike" baseline="0" dirty="0">
                <a:latin typeface="AspiraNar-Regular"/>
              </a:rPr>
              <a:t> en los que entregaban ofrendas como sacrificios animales y humanos, y recursos agrícolas y productos manufacturados, como textiles.</a:t>
            </a:r>
          </a:p>
          <a:p>
            <a:pPr marL="109728" indent="0" algn="just">
              <a:buNone/>
            </a:pPr>
            <a:endParaRPr lang="es-MX" sz="1600" b="0" i="0" u="none" strike="noStrike" baseline="0" dirty="0">
              <a:latin typeface="AspiraNar-Regular"/>
            </a:endParaRPr>
          </a:p>
          <a:p>
            <a:pPr algn="just"/>
            <a:r>
              <a:rPr lang="es-MX" sz="1600" b="0" i="0" u="none" strike="noStrike" baseline="0" dirty="0">
                <a:latin typeface="AspiraNar-Regular"/>
              </a:rPr>
              <a:t>La religión oficial del Imperio fue de carácter </a:t>
            </a:r>
            <a:r>
              <a:rPr lang="es-MX" sz="1600" b="1" i="0" u="none" strike="noStrike" baseline="0" dirty="0">
                <a:latin typeface="AspiraNar-Demi"/>
              </a:rPr>
              <a:t>politeísta</a:t>
            </a:r>
            <a:r>
              <a:rPr lang="es-MX" sz="1600" b="0" i="0" u="none" strike="noStrike" baseline="0" dirty="0">
                <a:latin typeface="AspiraNar-Demi"/>
              </a:rPr>
              <a:t> </a:t>
            </a:r>
            <a:r>
              <a:rPr lang="es-MX" sz="1600" b="0" i="0" u="none" strike="noStrike" baseline="0" dirty="0">
                <a:latin typeface="AspiraNar-Regular"/>
              </a:rPr>
              <a:t>y entre los dioses más importantes se situaba </a:t>
            </a:r>
            <a:r>
              <a:rPr lang="es-MX" sz="1600" b="1" i="0" u="none" strike="noStrike" baseline="0" dirty="0">
                <a:latin typeface="AspiraNar-Demi"/>
              </a:rPr>
              <a:t>Inti</a:t>
            </a:r>
            <a:r>
              <a:rPr lang="es-MX" sz="1600" b="0" i="0" u="none" strike="noStrike" baseline="0" dirty="0">
                <a:latin typeface="AspiraNar-Regular"/>
              </a:rPr>
              <a:t>, el dios sol y padre de los incas, quien regía las estaciones y el ciclo agrícola.</a:t>
            </a:r>
          </a:p>
        </p:txBody>
      </p:sp>
      <p:pic>
        <p:nvPicPr>
          <p:cNvPr id="35842" name="Picture 2" descr="Inti, el dios del Sol de los incas: hijo de Viracocha y antepasado de los  primeros reyes del Imperio inca | Ancient Origins España y Latinoamérica">
            <a:extLst>
              <a:ext uri="{FF2B5EF4-FFF2-40B4-BE49-F238E27FC236}">
                <a16:creationId xmlns:a16="http://schemas.microsoft.com/office/drawing/2014/main" xmlns="" id="{CF2DF737-73FB-43DA-90C4-B530ED608BE6}"/>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1304851" y="1082675"/>
            <a:ext cx="2344885"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919171"/>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E7C7BA26-E11E-40AC-9B87-D4A9F918401D}"/>
              </a:ext>
            </a:extLst>
          </p:cNvPr>
          <p:cNvSpPr>
            <a:spLocks noGrp="1"/>
          </p:cNvSpPr>
          <p:nvPr>
            <p:ph type="title"/>
          </p:nvPr>
        </p:nvSpPr>
        <p:spPr/>
        <p:txBody>
          <a:bodyPr/>
          <a:lstStyle/>
          <a:p>
            <a:r>
              <a:rPr lang="es-CL" dirty="0"/>
              <a:t>Religión y ritualidad inca.</a:t>
            </a:r>
          </a:p>
        </p:txBody>
      </p:sp>
      <p:sp>
        <p:nvSpPr>
          <p:cNvPr id="5" name="Marcador de texto 4">
            <a:extLst>
              <a:ext uri="{FF2B5EF4-FFF2-40B4-BE49-F238E27FC236}">
                <a16:creationId xmlns:a16="http://schemas.microsoft.com/office/drawing/2014/main" xmlns="" id="{BDCE455E-1004-44B7-840F-C8A26BE8C15E}"/>
              </a:ext>
            </a:extLst>
          </p:cNvPr>
          <p:cNvSpPr>
            <a:spLocks noGrp="1"/>
          </p:cNvSpPr>
          <p:nvPr>
            <p:ph type="body" sz="half" idx="3"/>
          </p:nvPr>
        </p:nvSpPr>
        <p:spPr/>
        <p:txBody>
          <a:bodyPr>
            <a:normAutofit fontScale="92500" lnSpcReduction="20000"/>
          </a:bodyPr>
          <a:lstStyle/>
          <a:p>
            <a:pPr algn="l"/>
            <a:r>
              <a:rPr lang="es-MX" sz="1800" b="0" i="0" u="none" strike="noStrike" baseline="0" dirty="0" err="1">
                <a:latin typeface="CronosPro-Lt"/>
              </a:rPr>
              <a:t>Ayarmai</a:t>
            </a:r>
            <a:r>
              <a:rPr lang="es-MX" sz="1800" b="0" i="0" u="none" strike="noStrike" baseline="0" dirty="0">
                <a:latin typeface="CronosPro-Lt"/>
              </a:rPr>
              <a:t> Quilla o fiesta de los difuntos,</a:t>
            </a:r>
          </a:p>
          <a:p>
            <a:pPr algn="l"/>
            <a:r>
              <a:rPr lang="es-MX" sz="1800" b="0" i="0" u="none" strike="noStrike" baseline="0" dirty="0">
                <a:latin typeface="CronosPro-Lt"/>
              </a:rPr>
              <a:t>según Guamán Poma de Ayala (1615).</a:t>
            </a:r>
            <a:endParaRPr lang="es-CL" dirty="0"/>
          </a:p>
        </p:txBody>
      </p:sp>
      <p:sp>
        <p:nvSpPr>
          <p:cNvPr id="2" name="Marcador de contenido 1">
            <a:extLst>
              <a:ext uri="{FF2B5EF4-FFF2-40B4-BE49-F238E27FC236}">
                <a16:creationId xmlns:a16="http://schemas.microsoft.com/office/drawing/2014/main" xmlns="" id="{96ED120F-4258-4C18-ABFC-3ADCA59CB483}"/>
              </a:ext>
            </a:extLst>
          </p:cNvPr>
          <p:cNvSpPr>
            <a:spLocks noGrp="1"/>
          </p:cNvSpPr>
          <p:nvPr>
            <p:ph sz="quarter" idx="2"/>
          </p:nvPr>
        </p:nvSpPr>
        <p:spPr>
          <a:xfrm>
            <a:off x="457200" y="1083222"/>
            <a:ext cx="4040188" cy="3545928"/>
          </a:xfrm>
        </p:spPr>
        <p:txBody>
          <a:bodyPr>
            <a:normAutofit fontScale="40000" lnSpcReduction="20000"/>
          </a:bodyPr>
          <a:lstStyle/>
          <a:p>
            <a:pPr algn="just"/>
            <a:r>
              <a:rPr lang="es-MX" sz="4500" b="0" i="0" u="none" strike="noStrike" baseline="0" dirty="0">
                <a:latin typeface="AspiraNar-Regular"/>
              </a:rPr>
              <a:t>La cosmovisión inca dividía al mundo en </a:t>
            </a:r>
            <a:r>
              <a:rPr lang="es-MX" sz="4500" b="1" i="0" u="none" strike="noStrike" baseline="0" dirty="0">
                <a:latin typeface="AspiraNar-Regular"/>
              </a:rPr>
              <a:t>tres partes</a:t>
            </a:r>
            <a:r>
              <a:rPr lang="es-MX" sz="4500" b="0" i="0" u="none" strike="noStrike" baseline="0" dirty="0">
                <a:latin typeface="AspiraNar-Regular"/>
              </a:rPr>
              <a:t>: el mundo de </a:t>
            </a:r>
            <a:r>
              <a:rPr lang="es-MX" sz="4500" b="1" i="0" u="none" strike="noStrike" baseline="0" dirty="0">
                <a:latin typeface="AspiraNar-Regular"/>
              </a:rPr>
              <a:t>arriba</a:t>
            </a:r>
            <a:r>
              <a:rPr lang="es-MX" sz="4500" b="0" i="0" u="none" strike="noStrike" baseline="0" dirty="0">
                <a:latin typeface="AspiraNar-Regular"/>
              </a:rPr>
              <a:t>, donde vivían los dioses y los espíritus de los nobles; el de la </a:t>
            </a:r>
            <a:r>
              <a:rPr lang="es-MX" sz="4500" b="1" i="0" u="none" strike="noStrike" baseline="0" dirty="0">
                <a:latin typeface="AspiraNar-Regular"/>
              </a:rPr>
              <a:t>superficie</a:t>
            </a:r>
            <a:r>
              <a:rPr lang="es-MX" sz="4500" b="0" i="0" u="none" strike="noStrike" baseline="0" dirty="0">
                <a:latin typeface="AspiraNar-Regular"/>
              </a:rPr>
              <a:t> de la Tierra, donde vivían humanos, plantas y animales, y el </a:t>
            </a:r>
            <a:r>
              <a:rPr lang="es-MX" sz="4500" b="1" i="0" u="none" strike="noStrike" baseline="0" dirty="0">
                <a:latin typeface="AspiraNar-Regular"/>
              </a:rPr>
              <a:t>subterráneo</a:t>
            </a:r>
            <a:r>
              <a:rPr lang="es-MX" sz="4500" b="0" i="0" u="none" strike="noStrike" baseline="0" dirty="0">
                <a:latin typeface="AspiraNar-Regular"/>
              </a:rPr>
              <a:t>, donde vivían los espíritus de las personas comunes. </a:t>
            </a:r>
          </a:p>
          <a:p>
            <a:pPr algn="just"/>
            <a:endParaRPr lang="es-MX" sz="4500" dirty="0">
              <a:latin typeface="AspiraNar-Regular"/>
            </a:endParaRPr>
          </a:p>
          <a:p>
            <a:pPr algn="just"/>
            <a:r>
              <a:rPr lang="es-MX" sz="4500" b="0" i="0" u="none" strike="noStrike" baseline="0" dirty="0">
                <a:latin typeface="AspiraNar-Regular"/>
              </a:rPr>
              <a:t>Creyeron en la vida después de la muerte y los fallecidos eran </a:t>
            </a:r>
            <a:r>
              <a:rPr lang="es-CL" sz="4500" b="0" i="0" u="none" strike="noStrike" baseline="0" dirty="0">
                <a:latin typeface="AspiraNar-Regular"/>
              </a:rPr>
              <a:t>considerados entidades protectoras.</a:t>
            </a:r>
          </a:p>
          <a:p>
            <a:endParaRPr lang="es-CL" dirty="0"/>
          </a:p>
        </p:txBody>
      </p:sp>
      <p:pic>
        <p:nvPicPr>
          <p:cNvPr id="8" name="Marcador de contenido 7">
            <a:extLst>
              <a:ext uri="{FF2B5EF4-FFF2-40B4-BE49-F238E27FC236}">
                <a16:creationId xmlns:a16="http://schemas.microsoft.com/office/drawing/2014/main" xmlns="" id="{AA35870E-1CB9-44CA-87FA-CFEBE533DC81}"/>
              </a:ext>
            </a:extLst>
          </p:cNvPr>
          <p:cNvPicPr>
            <a:picLocks noGrp="1" noChangeAspect="1"/>
          </p:cNvPicPr>
          <p:nvPr>
            <p:ph sz="quarter" idx="4"/>
          </p:nvPr>
        </p:nvPicPr>
        <p:blipFill>
          <a:blip r:embed="rId2"/>
          <a:stretch>
            <a:fillRect/>
          </a:stretch>
        </p:blipFill>
        <p:spPr>
          <a:xfrm>
            <a:off x="5581182" y="921732"/>
            <a:ext cx="2169473" cy="3135918"/>
          </a:xfrm>
        </p:spPr>
      </p:pic>
    </p:spTree>
    <p:extLst>
      <p:ext uri="{BB962C8B-B14F-4D97-AF65-F5344CB8AC3E}">
        <p14:creationId xmlns:p14="http://schemas.microsoft.com/office/powerpoint/2010/main" val="43672104"/>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BE9DD9-3B6B-4B23-A95C-8D822256CD62}"/>
              </a:ext>
            </a:extLst>
          </p:cNvPr>
          <p:cNvSpPr>
            <a:spLocks noGrp="1"/>
          </p:cNvSpPr>
          <p:nvPr>
            <p:ph type="title"/>
          </p:nvPr>
        </p:nvSpPr>
        <p:spPr/>
        <p:txBody>
          <a:bodyPr/>
          <a:lstStyle/>
          <a:p>
            <a:r>
              <a:rPr lang="es-CL" dirty="0"/>
              <a:t>Desarrollo cultural.</a:t>
            </a:r>
          </a:p>
        </p:txBody>
      </p:sp>
      <p:sp>
        <p:nvSpPr>
          <p:cNvPr id="3" name="Marcador de texto 2">
            <a:extLst>
              <a:ext uri="{FF2B5EF4-FFF2-40B4-BE49-F238E27FC236}">
                <a16:creationId xmlns:a16="http://schemas.microsoft.com/office/drawing/2014/main" xmlns="" id="{8638D2EF-C461-42CF-99F6-0F187C47878C}"/>
              </a:ext>
            </a:extLst>
          </p:cNvPr>
          <p:cNvSpPr>
            <a:spLocks noGrp="1"/>
          </p:cNvSpPr>
          <p:nvPr>
            <p:ph type="body" idx="1"/>
          </p:nvPr>
        </p:nvSpPr>
        <p:spPr/>
        <p:txBody>
          <a:bodyPr/>
          <a:lstStyle/>
          <a:p>
            <a:r>
              <a:rPr lang="es-CL" dirty="0"/>
              <a:t>Arquitectura Inca.</a:t>
            </a:r>
          </a:p>
        </p:txBody>
      </p:sp>
      <p:sp>
        <p:nvSpPr>
          <p:cNvPr id="6" name="Marcador de contenido 5">
            <a:extLst>
              <a:ext uri="{FF2B5EF4-FFF2-40B4-BE49-F238E27FC236}">
                <a16:creationId xmlns:a16="http://schemas.microsoft.com/office/drawing/2014/main" xmlns="" id="{84D90FD5-3F1E-4E18-873F-FBFE0AA52BC3}"/>
              </a:ext>
            </a:extLst>
          </p:cNvPr>
          <p:cNvSpPr>
            <a:spLocks noGrp="1"/>
          </p:cNvSpPr>
          <p:nvPr>
            <p:ph sz="quarter" idx="4"/>
          </p:nvPr>
        </p:nvSpPr>
        <p:spPr>
          <a:xfrm>
            <a:off x="4645031" y="1083222"/>
            <a:ext cx="4041775" cy="3545928"/>
          </a:xfrm>
        </p:spPr>
        <p:txBody>
          <a:bodyPr>
            <a:normAutofit fontScale="92500"/>
          </a:bodyPr>
          <a:lstStyle/>
          <a:p>
            <a:pPr algn="just"/>
            <a:r>
              <a:rPr lang="es-MX" sz="1600" b="0" i="0" u="none" strike="noStrike" baseline="0" dirty="0">
                <a:latin typeface="AspiraNar-Regular"/>
              </a:rPr>
              <a:t>La cultura desarrollada por los incas recogió muchos de los progresos culturales alcanzados por otros pueblos del área andina. Estos elementos culturales fueron asimilados y perfeccionados por los incas y, luego, difundidos sobre los pueblos y </a:t>
            </a:r>
            <a:r>
              <a:rPr lang="es-CL" sz="1600" b="0" i="0" u="none" strike="noStrike" baseline="0" dirty="0">
                <a:latin typeface="AspiraNar-Regular"/>
              </a:rPr>
              <a:t>territorios conquistados, como parte sus estrategias </a:t>
            </a:r>
            <a:r>
              <a:rPr lang="es-MX" sz="1600" b="0" i="0" u="none" strike="noStrike" baseline="0" dirty="0">
                <a:latin typeface="AspiraNar-Regular"/>
              </a:rPr>
              <a:t>de conquista y de organización.</a:t>
            </a:r>
          </a:p>
          <a:p>
            <a:pPr algn="just"/>
            <a:endParaRPr lang="es-MX" sz="1600" b="0" i="0" u="none" strike="noStrike" baseline="0" dirty="0">
              <a:latin typeface="AspiraNar-Regular"/>
            </a:endParaRPr>
          </a:p>
          <a:p>
            <a:pPr algn="just"/>
            <a:r>
              <a:rPr lang="es-MX" sz="1600" b="0" i="0" u="none" strike="noStrike" baseline="0" dirty="0">
                <a:latin typeface="AspiraNar-Regular"/>
              </a:rPr>
              <a:t>Entre sus manifestaciones culturales más </a:t>
            </a:r>
            <a:r>
              <a:rPr lang="es-CL" sz="1600" b="0" i="0" u="none" strike="noStrike" baseline="0" dirty="0">
                <a:latin typeface="AspiraNar-Regular"/>
              </a:rPr>
              <a:t>destacadas se encontraban la arquitectura </a:t>
            </a:r>
            <a:r>
              <a:rPr lang="es-MX" sz="1600" b="0" i="0" u="none" strike="noStrike" baseline="0" dirty="0">
                <a:latin typeface="AspiraNar-Regular"/>
              </a:rPr>
              <a:t>con sus </a:t>
            </a:r>
            <a:r>
              <a:rPr lang="es-MX" sz="1600" b="1" i="0" u="none" strike="noStrike" baseline="0" dirty="0">
                <a:latin typeface="AspiraNar-Regular"/>
              </a:rPr>
              <a:t>técnicas de construcción</a:t>
            </a:r>
            <a:r>
              <a:rPr lang="es-MX" sz="1600" b="0" i="0" u="none" strike="noStrike" baseline="0" dirty="0">
                <a:latin typeface="AspiraNar-Regular"/>
              </a:rPr>
              <a:t>, sus sistemas </a:t>
            </a:r>
            <a:r>
              <a:rPr lang="es-CL" sz="1600" b="0" i="0" u="none" strike="noStrike" baseline="0" dirty="0">
                <a:latin typeface="AspiraNar-Regular"/>
              </a:rPr>
              <a:t>de </a:t>
            </a:r>
            <a:r>
              <a:rPr lang="es-CL" sz="1600" b="1" i="0" u="none" strike="noStrike" baseline="0" dirty="0">
                <a:latin typeface="AspiraNar-Regular"/>
              </a:rPr>
              <a:t>contabilidad</a:t>
            </a:r>
            <a:r>
              <a:rPr lang="es-CL" sz="1600" b="0" i="0" u="none" strike="noStrike" baseline="0" dirty="0">
                <a:latin typeface="AspiraNar-Regular"/>
              </a:rPr>
              <a:t> o de </a:t>
            </a:r>
            <a:r>
              <a:rPr lang="es-CL" sz="1600" b="1" i="0" u="none" strike="noStrike" baseline="0" dirty="0">
                <a:latin typeface="AspiraNar-Regular"/>
              </a:rPr>
              <a:t>escritura parcial</a:t>
            </a:r>
            <a:r>
              <a:rPr lang="es-CL" sz="1600" b="0" i="0" u="none" strike="noStrike" baseline="0" dirty="0">
                <a:latin typeface="AspiraNar-Regular"/>
              </a:rPr>
              <a:t>, sus </a:t>
            </a:r>
            <a:r>
              <a:rPr lang="es-MX" sz="1600" b="1" i="0" u="none" strike="noStrike" baseline="0" dirty="0">
                <a:latin typeface="AspiraNar-Regular"/>
              </a:rPr>
              <a:t>manifestaciones artísticas </a:t>
            </a:r>
            <a:r>
              <a:rPr lang="es-MX" sz="1600" b="0" i="0" u="none" strike="noStrike" baseline="0" dirty="0">
                <a:latin typeface="AspiraNar-Regular"/>
              </a:rPr>
              <a:t>y sus conocimientos </a:t>
            </a:r>
            <a:r>
              <a:rPr lang="es-CL" sz="1600" b="0" i="0" u="none" strike="noStrike" baseline="0" dirty="0">
                <a:latin typeface="AspiraNar-Regular"/>
              </a:rPr>
              <a:t>en </a:t>
            </a:r>
            <a:r>
              <a:rPr lang="es-CL" sz="1600" b="1" i="0" u="none" strike="noStrike" baseline="0" dirty="0">
                <a:latin typeface="AspiraNar-Regular"/>
              </a:rPr>
              <a:t>astronomía</a:t>
            </a:r>
            <a:r>
              <a:rPr lang="es-CL" sz="1600" b="0" i="0" u="none" strike="noStrike" baseline="0" dirty="0">
                <a:latin typeface="AspiraNar-Regular"/>
              </a:rPr>
              <a:t>.</a:t>
            </a:r>
            <a:endParaRPr lang="es-CL" sz="1600" dirty="0"/>
          </a:p>
        </p:txBody>
      </p:sp>
      <p:pic>
        <p:nvPicPr>
          <p:cNvPr id="37890" name="Picture 2" descr="Cultura Inca - Historia, sociedad, economía y características">
            <a:extLst>
              <a:ext uri="{FF2B5EF4-FFF2-40B4-BE49-F238E27FC236}">
                <a16:creationId xmlns:a16="http://schemas.microsoft.com/office/drawing/2014/main" xmlns="" id="{AC4E2F7C-DE53-45E6-B3AF-F96DA71BAEB4}"/>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57200" y="1551384"/>
            <a:ext cx="4040188" cy="202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552736"/>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B579CF2-86A3-4A67-9B1E-E21413C0DCC6}"/>
              </a:ext>
            </a:extLst>
          </p:cNvPr>
          <p:cNvSpPr>
            <a:spLocks noGrp="1"/>
          </p:cNvSpPr>
          <p:nvPr>
            <p:ph type="title"/>
          </p:nvPr>
        </p:nvSpPr>
        <p:spPr/>
        <p:txBody>
          <a:bodyPr/>
          <a:lstStyle/>
          <a:p>
            <a:r>
              <a:rPr lang="es-CL" dirty="0"/>
              <a:t>Arquitectura y caminos.</a:t>
            </a:r>
          </a:p>
        </p:txBody>
      </p:sp>
      <p:sp>
        <p:nvSpPr>
          <p:cNvPr id="4" name="Marcador de texto 3">
            <a:extLst>
              <a:ext uri="{FF2B5EF4-FFF2-40B4-BE49-F238E27FC236}">
                <a16:creationId xmlns:a16="http://schemas.microsoft.com/office/drawing/2014/main" xmlns="" id="{4D678153-EB0B-4A10-9CE0-D518DC0B9625}"/>
              </a:ext>
            </a:extLst>
          </p:cNvPr>
          <p:cNvSpPr>
            <a:spLocks noGrp="1"/>
          </p:cNvSpPr>
          <p:nvPr>
            <p:ph type="body" sz="half" idx="3"/>
          </p:nvPr>
        </p:nvSpPr>
        <p:spPr/>
        <p:txBody>
          <a:bodyPr/>
          <a:lstStyle/>
          <a:p>
            <a:r>
              <a:rPr lang="es-CL" dirty="0"/>
              <a:t>Arquitectura Inca.</a:t>
            </a:r>
          </a:p>
        </p:txBody>
      </p:sp>
      <p:sp>
        <p:nvSpPr>
          <p:cNvPr id="5" name="Marcador de contenido 4">
            <a:extLst>
              <a:ext uri="{FF2B5EF4-FFF2-40B4-BE49-F238E27FC236}">
                <a16:creationId xmlns:a16="http://schemas.microsoft.com/office/drawing/2014/main" xmlns="" id="{D213E430-C4A7-4B97-AF1C-07FF44B9E91E}"/>
              </a:ext>
            </a:extLst>
          </p:cNvPr>
          <p:cNvSpPr>
            <a:spLocks noGrp="1"/>
          </p:cNvSpPr>
          <p:nvPr>
            <p:ph sz="quarter" idx="2"/>
          </p:nvPr>
        </p:nvSpPr>
        <p:spPr>
          <a:xfrm>
            <a:off x="457200" y="1083222"/>
            <a:ext cx="4040188" cy="3545928"/>
          </a:xfrm>
        </p:spPr>
        <p:txBody>
          <a:bodyPr>
            <a:normAutofit lnSpcReduction="10000"/>
          </a:bodyPr>
          <a:lstStyle/>
          <a:p>
            <a:pPr algn="just"/>
            <a:r>
              <a:rPr lang="es-MX" sz="1400" b="0" i="0" u="none" strike="noStrike" baseline="0" dirty="0">
                <a:latin typeface="AspiraNar-Light"/>
              </a:rPr>
              <a:t>La arquitectura inca se caracterizó por su simetría, monumentalidad y la sencillez de sus edificaciones. El principal material utilizado fue la piedra, la cual fue trabajada con gran maestría, logrando tallarla y hacerla encajar de modo preciso, para crear muros y otras estructuras, sin necesidad de utilizar algún tipo de </a:t>
            </a:r>
            <a:r>
              <a:rPr lang="es-CL" sz="1400" b="0" i="0" u="none" strike="noStrike" baseline="0" dirty="0">
                <a:latin typeface="AspiraNar-Light"/>
              </a:rPr>
              <a:t>mortero.</a:t>
            </a:r>
          </a:p>
          <a:p>
            <a:pPr algn="just"/>
            <a:r>
              <a:rPr lang="es-MX" sz="1400" b="0" i="0" u="none" strike="noStrike" baseline="0" dirty="0">
                <a:latin typeface="AspiraNar-Light"/>
              </a:rPr>
              <a:t>Los incas construyeron fortalezas, palacios, templos, andenes de cultivo, </a:t>
            </a:r>
            <a:r>
              <a:rPr lang="es-MX" sz="1400" b="0" i="1" u="none" strike="noStrike" baseline="0" dirty="0" err="1">
                <a:latin typeface="AspiraNar-LightIt"/>
              </a:rPr>
              <a:t>collcas</a:t>
            </a:r>
            <a:r>
              <a:rPr lang="es-MX" sz="1400" b="0" i="1" u="none" strike="noStrike" baseline="0" dirty="0">
                <a:latin typeface="AspiraNar-LightIt"/>
              </a:rPr>
              <a:t> </a:t>
            </a:r>
            <a:r>
              <a:rPr lang="es-MX" sz="1400" b="0" i="0" u="none" strike="noStrike" baseline="0" dirty="0">
                <a:latin typeface="AspiraNar-Light"/>
              </a:rPr>
              <a:t>(almacenes) y tambos (recintos de descanso en los caminos), en los que muchas veces utilizaron rocas de enormes dimensiones.</a:t>
            </a:r>
          </a:p>
          <a:p>
            <a:pPr algn="just"/>
            <a:r>
              <a:rPr lang="es-MX" sz="1400" b="0" i="0" u="none" strike="noStrike" baseline="0" dirty="0">
                <a:latin typeface="AspiraNar-Light"/>
              </a:rPr>
              <a:t>Los conocimientos alcanzados en arquitectura fueron aplicados a la red vial, la cual en sus trazados más importantes fue construida en piedra.</a:t>
            </a:r>
            <a:endParaRPr lang="es-CL" sz="1800" dirty="0"/>
          </a:p>
        </p:txBody>
      </p:sp>
      <p:pic>
        <p:nvPicPr>
          <p:cNvPr id="36866" name="Picture 2" descr="Arquitectura Inca | ¿En que consiste la arquitectura de los incas? 🥇 | Arquitectura  inca, Machu picchu, Arquitectura">
            <a:extLst>
              <a:ext uri="{FF2B5EF4-FFF2-40B4-BE49-F238E27FC236}">
                <a16:creationId xmlns:a16="http://schemas.microsoft.com/office/drawing/2014/main" xmlns="" id="{80D6F33F-FD85-43DA-9AF6-35BAF3015112}"/>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1424682"/>
            <a:ext cx="4041775" cy="227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025635"/>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13E84B6-6C37-4CD4-A75D-340B746269DC}"/>
              </a:ext>
            </a:extLst>
          </p:cNvPr>
          <p:cNvSpPr>
            <a:spLocks noGrp="1"/>
          </p:cNvSpPr>
          <p:nvPr>
            <p:ph type="title"/>
          </p:nvPr>
        </p:nvSpPr>
        <p:spPr/>
        <p:txBody>
          <a:bodyPr>
            <a:noAutofit/>
          </a:bodyPr>
          <a:lstStyle/>
          <a:p>
            <a:r>
              <a:rPr lang="es-CL" sz="3200" dirty="0"/>
              <a:t>Sistema numérico y de escritura parcial.</a:t>
            </a:r>
          </a:p>
        </p:txBody>
      </p:sp>
      <p:sp>
        <p:nvSpPr>
          <p:cNvPr id="3" name="Marcador de texto 2">
            <a:extLst>
              <a:ext uri="{FF2B5EF4-FFF2-40B4-BE49-F238E27FC236}">
                <a16:creationId xmlns:a16="http://schemas.microsoft.com/office/drawing/2014/main" xmlns="" id="{0B5E6E8E-61E7-4D16-A756-1AA162551482}"/>
              </a:ext>
            </a:extLst>
          </p:cNvPr>
          <p:cNvSpPr>
            <a:spLocks noGrp="1"/>
          </p:cNvSpPr>
          <p:nvPr>
            <p:ph type="body" idx="1"/>
          </p:nvPr>
        </p:nvSpPr>
        <p:spPr/>
        <p:txBody>
          <a:bodyPr/>
          <a:lstStyle/>
          <a:p>
            <a:r>
              <a:rPr lang="es-CL" dirty="0"/>
              <a:t>Quipus</a:t>
            </a:r>
          </a:p>
        </p:txBody>
      </p:sp>
      <p:sp>
        <p:nvSpPr>
          <p:cNvPr id="6" name="Marcador de contenido 5">
            <a:extLst>
              <a:ext uri="{FF2B5EF4-FFF2-40B4-BE49-F238E27FC236}">
                <a16:creationId xmlns:a16="http://schemas.microsoft.com/office/drawing/2014/main" xmlns="" id="{6233E1B7-9BCF-485A-A2E6-F84DCFCE3B30}"/>
              </a:ext>
            </a:extLst>
          </p:cNvPr>
          <p:cNvSpPr>
            <a:spLocks noGrp="1"/>
          </p:cNvSpPr>
          <p:nvPr>
            <p:ph sz="quarter" idx="4"/>
          </p:nvPr>
        </p:nvSpPr>
        <p:spPr>
          <a:xfrm>
            <a:off x="4645031" y="1083222"/>
            <a:ext cx="4041775" cy="3545928"/>
          </a:xfrm>
        </p:spPr>
        <p:txBody>
          <a:bodyPr>
            <a:normAutofit fontScale="92500" lnSpcReduction="20000"/>
          </a:bodyPr>
          <a:lstStyle/>
          <a:p>
            <a:pPr algn="just"/>
            <a:r>
              <a:rPr lang="es-MX" sz="1800" b="0" i="0" u="none" strike="noStrike" baseline="0" dirty="0">
                <a:latin typeface="AspiraNar-Light"/>
              </a:rPr>
              <a:t>Los </a:t>
            </a:r>
            <a:r>
              <a:rPr lang="es-MX" sz="1800" b="1" i="1" u="none" strike="noStrike" baseline="0" dirty="0">
                <a:latin typeface="AspiraNar-LightIt"/>
              </a:rPr>
              <a:t>quipus</a:t>
            </a:r>
            <a:r>
              <a:rPr lang="es-MX" sz="1800" b="0" i="1" u="none" strike="noStrike" baseline="0" dirty="0">
                <a:latin typeface="AspiraNar-LightIt"/>
              </a:rPr>
              <a:t> </a:t>
            </a:r>
            <a:r>
              <a:rPr lang="es-MX" sz="1800" b="0" i="0" u="none" strike="noStrike" baseline="0" dirty="0">
                <a:latin typeface="AspiraNar-Light"/>
              </a:rPr>
              <a:t>eran instrumentos utilizados por los incas para la contabilidad, por lo que corresponde a un tipo de escritura parcial con la capacidad o función de registrar, en este caso, datos numéricos.</a:t>
            </a:r>
          </a:p>
          <a:p>
            <a:pPr marL="109728" indent="0" algn="just">
              <a:buNone/>
            </a:pPr>
            <a:endParaRPr lang="es-MX" sz="1800" b="0" i="0" u="none" strike="noStrike" baseline="0" dirty="0">
              <a:latin typeface="AspiraNar-Light"/>
            </a:endParaRPr>
          </a:p>
          <a:p>
            <a:pPr algn="just"/>
            <a:r>
              <a:rPr lang="es-MX" sz="1800" b="0" i="0" u="none" strike="noStrike" baseline="0" dirty="0">
                <a:latin typeface="AspiraNar-Light"/>
              </a:rPr>
              <a:t>Constaban de una serie de cuerdas de colores y nudos que pendían de una cuerda central. Se estima que los colores representaban aquello contabilizado, y que el tipo de nudo y su ubicación señalaba sus cantidades en unidades, decenas, centenas y millares (sistema </a:t>
            </a:r>
            <a:r>
              <a:rPr lang="es-CL" sz="1800" b="0" i="0" u="none" strike="noStrike" baseline="0" dirty="0">
                <a:latin typeface="AspiraNar-Light"/>
              </a:rPr>
              <a:t>numérico de tipo decimal).</a:t>
            </a:r>
          </a:p>
        </p:txBody>
      </p:sp>
      <p:pic>
        <p:nvPicPr>
          <p:cNvPr id="38914" name="Picture 2" descr="Los quipus, la escritura secreta de los antiguos incas - National  Geographic en Español">
            <a:extLst>
              <a:ext uri="{FF2B5EF4-FFF2-40B4-BE49-F238E27FC236}">
                <a16:creationId xmlns:a16="http://schemas.microsoft.com/office/drawing/2014/main" xmlns="" id="{1D84120E-A584-4F5F-9495-F548358D6A7B}"/>
              </a:ext>
            </a:extLst>
          </p:cNvPr>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78661"/>
            <a:ext cx="4040188" cy="2165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003530"/>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B37AB19-1DF8-4EE3-8600-578CE8751468}"/>
              </a:ext>
            </a:extLst>
          </p:cNvPr>
          <p:cNvSpPr>
            <a:spLocks noGrp="1"/>
          </p:cNvSpPr>
          <p:nvPr>
            <p:ph type="title"/>
          </p:nvPr>
        </p:nvSpPr>
        <p:spPr/>
        <p:txBody>
          <a:bodyPr>
            <a:noAutofit/>
          </a:bodyPr>
          <a:lstStyle/>
          <a:p>
            <a:r>
              <a:rPr lang="es-CL" sz="3200" dirty="0"/>
              <a:t>Astronomía y conocimiento del tiempo.</a:t>
            </a:r>
          </a:p>
        </p:txBody>
      </p:sp>
      <p:sp>
        <p:nvSpPr>
          <p:cNvPr id="4" name="Marcador de texto 3">
            <a:extLst>
              <a:ext uri="{FF2B5EF4-FFF2-40B4-BE49-F238E27FC236}">
                <a16:creationId xmlns:a16="http://schemas.microsoft.com/office/drawing/2014/main" xmlns="" id="{5367B080-91F4-4E69-9DBD-B1737BDEEAA5}"/>
              </a:ext>
            </a:extLst>
          </p:cNvPr>
          <p:cNvSpPr>
            <a:spLocks noGrp="1"/>
          </p:cNvSpPr>
          <p:nvPr>
            <p:ph type="body" sz="half" idx="3"/>
          </p:nvPr>
        </p:nvSpPr>
        <p:spPr/>
        <p:txBody>
          <a:bodyPr>
            <a:normAutofit fontScale="92500" lnSpcReduction="10000"/>
          </a:bodyPr>
          <a:lstStyle/>
          <a:p>
            <a:pPr algn="ctr"/>
            <a:r>
              <a:rPr lang="es-MX" sz="1200" b="0" i="0" u="none" strike="noStrike" baseline="0" dirty="0">
                <a:latin typeface="CronosPro-Lt"/>
              </a:rPr>
              <a:t>Piedra intihuatana, un tipo de calendario solar que marcaba con su sombra las estaciones del año. </a:t>
            </a:r>
            <a:r>
              <a:rPr lang="es-CL" sz="1200" b="0" i="0" u="none" strike="noStrike" baseline="0" dirty="0">
                <a:latin typeface="CronosPro-Lt"/>
              </a:rPr>
              <a:t>Piedra ubicada en Machu Picchu.</a:t>
            </a:r>
            <a:endParaRPr lang="es-CL" sz="1600" dirty="0"/>
          </a:p>
        </p:txBody>
      </p:sp>
      <p:sp>
        <p:nvSpPr>
          <p:cNvPr id="5" name="Marcador de contenido 4">
            <a:extLst>
              <a:ext uri="{FF2B5EF4-FFF2-40B4-BE49-F238E27FC236}">
                <a16:creationId xmlns:a16="http://schemas.microsoft.com/office/drawing/2014/main" xmlns="" id="{1DAC90B4-D58B-4447-B6D6-42D9E7BACB39}"/>
              </a:ext>
            </a:extLst>
          </p:cNvPr>
          <p:cNvSpPr>
            <a:spLocks noGrp="1"/>
          </p:cNvSpPr>
          <p:nvPr>
            <p:ph sz="quarter" idx="2"/>
          </p:nvPr>
        </p:nvSpPr>
        <p:spPr>
          <a:xfrm>
            <a:off x="457200" y="1083222"/>
            <a:ext cx="4040188" cy="3545928"/>
          </a:xfrm>
        </p:spPr>
        <p:txBody>
          <a:bodyPr>
            <a:normAutofit fontScale="85000" lnSpcReduction="10000"/>
          </a:bodyPr>
          <a:lstStyle/>
          <a:p>
            <a:pPr algn="just"/>
            <a:r>
              <a:rPr lang="es-MX" sz="1800" b="0" i="0" u="none" strike="noStrike" baseline="0" dirty="0">
                <a:latin typeface="AspiraNar-Light"/>
              </a:rPr>
              <a:t>Al igual que otros pueblos de América, los incas eran observadores de los astros. Sus astrónomos establecieron un calendario de 365 días y doce meses o </a:t>
            </a:r>
            <a:r>
              <a:rPr lang="es-MX" sz="1800" b="1" i="1" u="none" strike="noStrike" baseline="0" dirty="0">
                <a:latin typeface="AspiraNar-LightIt"/>
              </a:rPr>
              <a:t>quillas</a:t>
            </a:r>
            <a:r>
              <a:rPr lang="es-MX" sz="1800" b="0" i="0" u="none" strike="noStrike" baseline="0" dirty="0">
                <a:latin typeface="AspiraNar-Light"/>
              </a:rPr>
              <a:t>, calcularon con precisión los solsticios de verano (21 de diciembre) y de invierno (21 de junio) y descubrieron la existencia de la zona ecuatorial.</a:t>
            </a:r>
          </a:p>
          <a:p>
            <a:pPr marL="109728" indent="0" algn="just">
              <a:buNone/>
            </a:pPr>
            <a:endParaRPr lang="es-MX" sz="1800" b="0" i="0" u="none" strike="noStrike" baseline="0" dirty="0">
              <a:latin typeface="AspiraNar-Light"/>
            </a:endParaRPr>
          </a:p>
          <a:p>
            <a:pPr algn="just"/>
            <a:r>
              <a:rPr lang="es-MX" sz="1800" b="0" i="0" u="none" strike="noStrike" baseline="0" dirty="0">
                <a:latin typeface="AspiraNar-Light"/>
              </a:rPr>
              <a:t>Este último hallazgo estuvo vinculado a su gran extensión latitudinal, ya que sus territorios ocupaban los hemisferios norte y sur. Su calendario fue utilizado para determinar el inicio y término de las labores agrícolas y </a:t>
            </a:r>
            <a:r>
              <a:rPr lang="es-CL" sz="1800" b="0" i="0" u="none" strike="noStrike" baseline="0" dirty="0">
                <a:latin typeface="AspiraNar-Light"/>
              </a:rPr>
              <a:t>para las fiestas religiosas.</a:t>
            </a:r>
            <a:endParaRPr lang="es-CL" dirty="0"/>
          </a:p>
        </p:txBody>
      </p:sp>
      <p:pic>
        <p:nvPicPr>
          <p:cNvPr id="39938" name="Picture 2" descr="El Intihuatana en Machu Picchu: el reloj solar de los Incas">
            <a:extLst>
              <a:ext uri="{FF2B5EF4-FFF2-40B4-BE49-F238E27FC236}">
                <a16:creationId xmlns:a16="http://schemas.microsoft.com/office/drawing/2014/main" xmlns="" id="{8BA960F1-48AB-4126-8BCE-F820B9690F51}"/>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45025" y="1215015"/>
            <a:ext cx="4041775" cy="269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657478"/>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EDFA05-E6D3-4D7D-B856-205AC23FCBE6}"/>
              </a:ext>
            </a:extLst>
          </p:cNvPr>
          <p:cNvSpPr>
            <a:spLocks noGrp="1"/>
          </p:cNvSpPr>
          <p:nvPr>
            <p:ph type="title"/>
          </p:nvPr>
        </p:nvSpPr>
        <p:spPr/>
        <p:txBody>
          <a:bodyPr/>
          <a:lstStyle/>
          <a:p>
            <a:r>
              <a:rPr lang="es-CL" dirty="0"/>
              <a:t>Arte</a:t>
            </a:r>
          </a:p>
        </p:txBody>
      </p:sp>
      <p:sp>
        <p:nvSpPr>
          <p:cNvPr id="3" name="Marcador de texto 2">
            <a:extLst>
              <a:ext uri="{FF2B5EF4-FFF2-40B4-BE49-F238E27FC236}">
                <a16:creationId xmlns:a16="http://schemas.microsoft.com/office/drawing/2014/main" xmlns="" id="{3D250CCC-205F-4444-9E65-34980D30C04E}"/>
              </a:ext>
            </a:extLst>
          </p:cNvPr>
          <p:cNvSpPr>
            <a:spLocks noGrp="1"/>
          </p:cNvSpPr>
          <p:nvPr>
            <p:ph type="body" idx="1"/>
          </p:nvPr>
        </p:nvSpPr>
        <p:spPr/>
        <p:txBody>
          <a:bodyPr/>
          <a:lstStyle/>
          <a:p>
            <a:r>
              <a:rPr lang="es-CL" dirty="0"/>
              <a:t>Textilería inca.</a:t>
            </a:r>
          </a:p>
        </p:txBody>
      </p:sp>
      <p:sp>
        <p:nvSpPr>
          <p:cNvPr id="6" name="Marcador de contenido 5">
            <a:extLst>
              <a:ext uri="{FF2B5EF4-FFF2-40B4-BE49-F238E27FC236}">
                <a16:creationId xmlns:a16="http://schemas.microsoft.com/office/drawing/2014/main" xmlns="" id="{968F4085-6593-41D2-897E-9EEA11D0BF9D}"/>
              </a:ext>
            </a:extLst>
          </p:cNvPr>
          <p:cNvSpPr>
            <a:spLocks noGrp="1"/>
          </p:cNvSpPr>
          <p:nvPr>
            <p:ph sz="quarter" idx="4"/>
          </p:nvPr>
        </p:nvSpPr>
        <p:spPr>
          <a:xfrm>
            <a:off x="4645031" y="1083222"/>
            <a:ext cx="4041775" cy="3576760"/>
          </a:xfrm>
        </p:spPr>
        <p:txBody>
          <a:bodyPr>
            <a:normAutofit fontScale="92500" lnSpcReduction="10000"/>
          </a:bodyPr>
          <a:lstStyle/>
          <a:p>
            <a:pPr algn="just"/>
            <a:r>
              <a:rPr lang="es-MX" sz="1800" b="0" i="0" u="none" strike="noStrike" baseline="0" dirty="0">
                <a:latin typeface="AspiraNar-Light"/>
              </a:rPr>
              <a:t>El arte inca constituyó una síntesis de antiguas tradiciones de la región andina. Algunas de sus disciplinas destacadas fueron: la </a:t>
            </a:r>
            <a:r>
              <a:rPr lang="es-MX" sz="1800" b="1" i="0" u="none" strike="noStrike" baseline="0" dirty="0">
                <a:latin typeface="AspiraNar-Light"/>
              </a:rPr>
              <a:t>escultura</a:t>
            </a:r>
            <a:r>
              <a:rPr lang="es-MX" sz="1800" b="0" i="0" u="none" strike="noStrike" baseline="0" dirty="0">
                <a:latin typeface="AspiraNar-Light"/>
              </a:rPr>
              <a:t>, la </a:t>
            </a:r>
            <a:r>
              <a:rPr lang="es-CL" sz="1800" b="1" i="0" u="none" strike="noStrike" baseline="0" dirty="0">
                <a:latin typeface="AspiraNar-Light"/>
              </a:rPr>
              <a:t>orfebrería</a:t>
            </a:r>
            <a:r>
              <a:rPr lang="es-CL" sz="1800" b="0" i="0" u="none" strike="noStrike" baseline="0" dirty="0">
                <a:latin typeface="AspiraNar-Light"/>
              </a:rPr>
              <a:t> y la </a:t>
            </a:r>
            <a:r>
              <a:rPr lang="es-CL" sz="1800" b="1" i="0" u="none" strike="noStrike" baseline="0" dirty="0">
                <a:latin typeface="AspiraNar-Light"/>
              </a:rPr>
              <a:t>textilería</a:t>
            </a:r>
            <a:r>
              <a:rPr lang="es-CL" sz="1800" b="0" i="0" u="none" strike="noStrike" baseline="0" dirty="0">
                <a:latin typeface="AspiraNar-Light"/>
              </a:rPr>
              <a:t>.</a:t>
            </a:r>
          </a:p>
          <a:p>
            <a:pPr marL="109728" indent="0" algn="just">
              <a:buNone/>
            </a:pPr>
            <a:endParaRPr lang="es-CL" sz="1800" b="0" i="0" u="none" strike="noStrike" baseline="0" dirty="0">
              <a:latin typeface="AspiraNar-Light"/>
            </a:endParaRPr>
          </a:p>
          <a:p>
            <a:pPr algn="just"/>
            <a:r>
              <a:rPr lang="es-MX" sz="1800" b="0" i="0" u="none" strike="noStrike" baseline="0" dirty="0">
                <a:latin typeface="AspiraNar-Light"/>
              </a:rPr>
              <a:t>Con respecto a esta última disciplina, las telas se confeccionaban en algodón costero y lana de camélidos de la sierra. Sus productos, entre ellos ponchos y mantas, fueron muy difundidos en el Imperio. Tenían un valor como ofrenda divina y su uso era un elemento importante de diferenciación social.</a:t>
            </a:r>
            <a:endParaRPr lang="es-CL" sz="1800" dirty="0"/>
          </a:p>
        </p:txBody>
      </p:sp>
      <p:pic>
        <p:nvPicPr>
          <p:cNvPr id="40962" name="Picture 2" descr="Textilería incaica - Wikipedia, la enciclopedia libre">
            <a:extLst>
              <a:ext uri="{FF2B5EF4-FFF2-40B4-BE49-F238E27FC236}">
                <a16:creationId xmlns:a16="http://schemas.microsoft.com/office/drawing/2014/main" xmlns="" id="{EB8E25A4-792B-4A25-A061-304E8D861785}"/>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57194" y="915566"/>
            <a:ext cx="4040188" cy="314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531170"/>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L" dirty="0"/>
              <a:t>Preguntas de cierre - Incas.</a:t>
            </a:r>
          </a:p>
        </p:txBody>
      </p:sp>
      <p:sp>
        <p:nvSpPr>
          <p:cNvPr id="4" name="Marcador de texto 3">
            <a:extLst>
              <a:ext uri="{FF2B5EF4-FFF2-40B4-BE49-F238E27FC236}">
                <a16:creationId xmlns:a16="http://schemas.microsoft.com/office/drawing/2014/main" xmlns="" id="{AF08DBE4-AAF5-4A4E-B943-84E267B08B98}"/>
              </a:ext>
            </a:extLst>
          </p:cNvPr>
          <p:cNvSpPr>
            <a:spLocks noGrp="1"/>
          </p:cNvSpPr>
          <p:nvPr>
            <p:ph type="body" idx="1"/>
          </p:nvPr>
        </p:nvSpPr>
        <p:spPr/>
        <p:txBody>
          <a:bodyPr/>
          <a:lstStyle/>
          <a:p>
            <a:r>
              <a:rPr lang="es-CL" dirty="0"/>
              <a:t>Respuesta correcta: A</a:t>
            </a:r>
          </a:p>
        </p:txBody>
      </p:sp>
      <p:sp>
        <p:nvSpPr>
          <p:cNvPr id="6" name="Marcador de texto 5">
            <a:extLst>
              <a:ext uri="{FF2B5EF4-FFF2-40B4-BE49-F238E27FC236}">
                <a16:creationId xmlns:a16="http://schemas.microsoft.com/office/drawing/2014/main" xmlns="" id="{DDB61C13-17DE-452B-87A1-F01C6E600A90}"/>
              </a:ext>
            </a:extLst>
          </p:cNvPr>
          <p:cNvSpPr>
            <a:spLocks noGrp="1"/>
          </p:cNvSpPr>
          <p:nvPr>
            <p:ph type="body" sz="half" idx="3"/>
          </p:nvPr>
        </p:nvSpPr>
        <p:spPr/>
        <p:txBody>
          <a:bodyPr/>
          <a:lstStyle/>
          <a:p>
            <a:r>
              <a:rPr lang="es-CL" dirty="0"/>
              <a:t>Respuesta correcta: B</a:t>
            </a:r>
          </a:p>
        </p:txBody>
      </p:sp>
      <p:sp>
        <p:nvSpPr>
          <p:cNvPr id="5" name="Marcador de contenido 4">
            <a:extLst>
              <a:ext uri="{FF2B5EF4-FFF2-40B4-BE49-F238E27FC236}">
                <a16:creationId xmlns:a16="http://schemas.microsoft.com/office/drawing/2014/main" xmlns="" id="{BF0BEDE2-9848-4429-8950-144ADA056427}"/>
              </a:ext>
            </a:extLst>
          </p:cNvPr>
          <p:cNvSpPr>
            <a:spLocks noGrp="1"/>
          </p:cNvSpPr>
          <p:nvPr>
            <p:ph sz="quarter" idx="2"/>
          </p:nvPr>
        </p:nvSpPr>
        <p:spPr/>
        <p:txBody>
          <a:bodyPr>
            <a:noAutofit/>
          </a:bodyPr>
          <a:lstStyle/>
          <a:p>
            <a:pPr marL="0" lvl="0" indent="0" algn="just">
              <a:lnSpc>
                <a:spcPct val="115000"/>
              </a:lnSpc>
              <a:buNone/>
            </a:pPr>
            <a:r>
              <a:rPr lang="es-CL" sz="1800" dirty="0">
                <a:effectLst/>
                <a:latin typeface="Arial" panose="020B0604020202020204" pitchFamily="34" charset="0"/>
                <a:ea typeface="Calibri" panose="020F0502020204030204" pitchFamily="34" charset="0"/>
                <a:cs typeface="Arial" panose="020B0604020202020204" pitchFamily="34" charset="0"/>
              </a:rPr>
              <a:t>El nombre que los Incas daban a su territorio fue:</a:t>
            </a:r>
          </a:p>
          <a:p>
            <a:pPr marL="742950" lvl="1" indent="-285750" algn="just">
              <a:lnSpc>
                <a:spcPct val="115000"/>
              </a:lnSpc>
              <a:buFont typeface="+mj-lt"/>
              <a:buAutoNum type="alphaLcParenR"/>
            </a:pPr>
            <a:r>
              <a:rPr lang="es-MX" sz="1800" dirty="0">
                <a:latin typeface="Arial" panose="020B0604020202020204" pitchFamily="34" charset="0"/>
                <a:cs typeface="Arial" panose="020B0604020202020204" pitchFamily="34" charset="0"/>
              </a:rPr>
              <a:t>Tahuantinsuyo </a:t>
            </a:r>
          </a:p>
          <a:p>
            <a:pPr marL="742950" lvl="1" indent="-285750" algn="just">
              <a:lnSpc>
                <a:spcPct val="115000"/>
              </a:lnSpc>
              <a:buFont typeface="+mj-lt"/>
              <a:buAutoNum type="alphaLcParenR"/>
            </a:pPr>
            <a:r>
              <a:rPr lang="es-CL" sz="1800" dirty="0">
                <a:effectLst/>
                <a:latin typeface="Arial" panose="020B0604020202020204" pitchFamily="34" charset="0"/>
                <a:ea typeface="Calibri" panose="020F0502020204030204" pitchFamily="34" charset="0"/>
                <a:cs typeface="Arial" panose="020B0604020202020204" pitchFamily="34" charset="0"/>
              </a:rPr>
              <a:t>Cuzco.</a:t>
            </a:r>
          </a:p>
          <a:p>
            <a:pPr marL="742950" lvl="1" indent="-285750" algn="just">
              <a:lnSpc>
                <a:spcPct val="115000"/>
              </a:lnSpc>
              <a:buFont typeface="+mj-lt"/>
              <a:buAutoNum type="alphaLcParenR"/>
            </a:pPr>
            <a:r>
              <a:rPr lang="es-CL" sz="1800" dirty="0" err="1">
                <a:effectLst/>
                <a:latin typeface="Arial" panose="020B0604020202020204" pitchFamily="34" charset="0"/>
                <a:ea typeface="Calibri" panose="020F0502020204030204" pitchFamily="34" charset="0"/>
                <a:cs typeface="Arial" panose="020B0604020202020204" pitchFamily="34" charset="0"/>
              </a:rPr>
              <a:t>Ayllú</a:t>
            </a:r>
            <a:r>
              <a:rPr lang="es-CL" sz="1800" dirty="0">
                <a:effectLst/>
                <a:latin typeface="Arial" panose="020B0604020202020204" pitchFamily="34" charset="0"/>
                <a:ea typeface="Calibri" panose="020F0502020204030204" pitchFamily="34" charset="0"/>
                <a:cs typeface="Arial" panose="020B0604020202020204" pitchFamily="34" charset="0"/>
              </a:rPr>
              <a:t>.</a:t>
            </a:r>
          </a:p>
          <a:p>
            <a:pPr marL="742950" lvl="1" indent="-285750" algn="just">
              <a:lnSpc>
                <a:spcPct val="115000"/>
              </a:lnSpc>
              <a:spcAft>
                <a:spcPts val="1000"/>
              </a:spcAft>
              <a:buFont typeface="+mj-lt"/>
              <a:buAutoNum type="alphaLcParenR"/>
            </a:pPr>
            <a:r>
              <a:rPr lang="es-CL" sz="1800" dirty="0">
                <a:effectLst/>
                <a:latin typeface="Arial" panose="020B0604020202020204" pitchFamily="34" charset="0"/>
                <a:ea typeface="Calibri" panose="020F0502020204030204" pitchFamily="34" charset="0"/>
                <a:cs typeface="Arial" panose="020B0604020202020204" pitchFamily="34" charset="0"/>
              </a:rPr>
              <a:t>Chasqui.</a:t>
            </a:r>
          </a:p>
        </p:txBody>
      </p:sp>
      <p:sp>
        <p:nvSpPr>
          <p:cNvPr id="7" name="Marcador de contenido 6">
            <a:extLst>
              <a:ext uri="{FF2B5EF4-FFF2-40B4-BE49-F238E27FC236}">
                <a16:creationId xmlns:a16="http://schemas.microsoft.com/office/drawing/2014/main" xmlns="" id="{9F45F8FF-8D49-4330-9151-15FEFB3CF21B}"/>
              </a:ext>
            </a:extLst>
          </p:cNvPr>
          <p:cNvSpPr>
            <a:spLocks noGrp="1"/>
          </p:cNvSpPr>
          <p:nvPr>
            <p:ph sz="quarter" idx="4"/>
          </p:nvPr>
        </p:nvSpPr>
        <p:spPr/>
        <p:txBody>
          <a:bodyPr>
            <a:normAutofit/>
          </a:bodyPr>
          <a:lstStyle/>
          <a:p>
            <a:pPr marL="0" lvl="0" indent="0">
              <a:lnSpc>
                <a:spcPct val="115000"/>
              </a:lnSpc>
              <a:buNone/>
            </a:pPr>
            <a:r>
              <a:rPr lang="es-CL" sz="1800" dirty="0">
                <a:latin typeface="Arial" panose="020B0604020202020204" pitchFamily="34" charset="0"/>
                <a:ea typeface="Calibri" panose="020F0502020204030204" pitchFamily="34" charset="0"/>
                <a:cs typeface="Times New Roman" panose="02020603050405020304" pitchFamily="18" charset="0"/>
              </a:rPr>
              <a:t>La forma de cultivo que tenía la civilización maya era:</a:t>
            </a:r>
            <a:endParaRPr lang="es-CL"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err="1">
                <a:latin typeface="Arial" panose="020B0604020202020204" pitchFamily="34" charset="0"/>
                <a:ea typeface="Calibri" panose="020F0502020204030204" pitchFamily="34" charset="0"/>
                <a:cs typeface="Times New Roman" panose="02020603050405020304" pitchFamily="18" charset="0"/>
              </a:rPr>
              <a:t>Chinanpas</a:t>
            </a:r>
            <a:r>
              <a:rPr lang="es-CL" sz="1800" dirty="0">
                <a:latin typeface="Arial" panose="020B0604020202020204" pitchFamily="34" charset="0"/>
                <a:ea typeface="Calibri" panose="020F0502020204030204" pitchFamily="34" charset="0"/>
                <a:cs typeface="Times New Roman" panose="02020603050405020304" pitchFamily="18" charset="0"/>
              </a:rPr>
              <a:t>.</a:t>
            </a:r>
            <a:endParaRPr lang="es-CL"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latin typeface="Arial" panose="020B0604020202020204" pitchFamily="34" charset="0"/>
                <a:ea typeface="Calibri" panose="020F0502020204030204" pitchFamily="34" charset="0"/>
                <a:cs typeface="Times New Roman" panose="02020603050405020304" pitchFamily="18" charset="0"/>
              </a:rPr>
              <a:t>Terrazas de Cultivo.</a:t>
            </a:r>
            <a:endParaRPr lang="es-CL"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mj-lt"/>
              <a:buAutoNum type="alphaLcParenR"/>
            </a:pPr>
            <a:r>
              <a:rPr lang="es-CL" sz="1800" dirty="0">
                <a:latin typeface="Arial" panose="020B0604020202020204" pitchFamily="34" charset="0"/>
                <a:ea typeface="Calibri" panose="020F0502020204030204" pitchFamily="34" charset="0"/>
                <a:cs typeface="Times New Roman" panose="02020603050405020304" pitchFamily="18" charset="0"/>
              </a:rPr>
              <a:t>Sistema de Tala y Roza</a:t>
            </a:r>
            <a:endParaRPr lang="es-CL"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mj-lt"/>
              <a:buAutoNum type="alphaLcParenR"/>
            </a:pPr>
            <a:r>
              <a:rPr lang="es-CL" sz="1800" dirty="0">
                <a:latin typeface="Arial" panose="020B0604020202020204" pitchFamily="34" charset="0"/>
                <a:ea typeface="Calibri" panose="020F0502020204030204" pitchFamily="34" charset="0"/>
                <a:cs typeface="Times New Roman" panose="02020603050405020304" pitchFamily="18" charset="0"/>
              </a:rPr>
              <a:t>Riego por goteo.</a:t>
            </a:r>
            <a:endParaRPr lang="es-CL" sz="1800" dirty="0">
              <a:latin typeface="Calibri" panose="020F0502020204030204" pitchFamily="34" charset="0"/>
              <a:ea typeface="Calibri" panose="020F0502020204030204" pitchFamily="34" charset="0"/>
              <a:cs typeface="Times New Roman" panose="02020603050405020304" pitchFamily="18" charset="0"/>
            </a:endParaRPr>
          </a:p>
          <a:p>
            <a:pPr marL="109728" indent="0">
              <a:buNone/>
            </a:pPr>
            <a:endParaRPr lang="es-CL"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xmlns="" id="{EEA7ABFA-B46E-4259-8075-9D7D04E43C0E}"/>
              </a:ext>
            </a:extLst>
          </p:cNvPr>
          <p:cNvSpPr>
            <a:spLocks noGrp="1"/>
          </p:cNvSpPr>
          <p:nvPr>
            <p:ph type="ctrTitle"/>
          </p:nvPr>
        </p:nvSpPr>
        <p:spPr/>
        <p:txBody>
          <a:bodyPr/>
          <a:lstStyle/>
          <a:p>
            <a:r>
              <a:rPr lang="es-CL" dirty="0"/>
              <a:t>Parte 1: Los Mayas.</a:t>
            </a:r>
          </a:p>
        </p:txBody>
      </p:sp>
      <p:sp>
        <p:nvSpPr>
          <p:cNvPr id="8" name="Subtítulo 7">
            <a:extLst>
              <a:ext uri="{FF2B5EF4-FFF2-40B4-BE49-F238E27FC236}">
                <a16:creationId xmlns:a16="http://schemas.microsoft.com/office/drawing/2014/main" xmlns="" id="{E9EC4974-B8FC-42DC-B600-81AB2319DF36}"/>
              </a:ext>
            </a:extLst>
          </p:cNvPr>
          <p:cNvSpPr>
            <a:spLocks noGrp="1"/>
          </p:cNvSpPr>
          <p:nvPr>
            <p:ph type="subTitle" idx="1"/>
          </p:nvPr>
        </p:nvSpPr>
        <p:spPr/>
        <p:txBody>
          <a:bodyPr>
            <a:normAutofit/>
          </a:bodyPr>
          <a:lstStyle/>
          <a:p>
            <a:endParaRPr lang="es-CL" dirty="0">
              <a:solidFill>
                <a:schemeClr val="tx1"/>
              </a:solidFill>
            </a:endParaRPr>
          </a:p>
        </p:txBody>
      </p:sp>
      <p:pic>
        <p:nvPicPr>
          <p:cNvPr id="9" name="Picture 2" descr="Cultura maya - Wikipedia, la enciclopedia libre">
            <a:extLst>
              <a:ext uri="{FF2B5EF4-FFF2-40B4-BE49-F238E27FC236}">
                <a16:creationId xmlns:a16="http://schemas.microsoft.com/office/drawing/2014/main" xmlns="" id="{3883A4F5-4B36-485E-9610-755CE8F753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10508"/>
            <a:ext cx="1648481" cy="219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632939"/>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A2E420-FA9F-4AC9-B3CF-0E78365B57D8}"/>
              </a:ext>
            </a:extLst>
          </p:cNvPr>
          <p:cNvSpPr>
            <a:spLocks noGrp="1"/>
          </p:cNvSpPr>
          <p:nvPr>
            <p:ph type="title"/>
          </p:nvPr>
        </p:nvSpPr>
        <p:spPr/>
        <p:txBody>
          <a:bodyPr/>
          <a:lstStyle/>
          <a:p>
            <a:r>
              <a:rPr lang="es-CL" dirty="0"/>
              <a:t>Preguntas de cierre.</a:t>
            </a:r>
          </a:p>
        </p:txBody>
      </p:sp>
      <p:sp>
        <p:nvSpPr>
          <p:cNvPr id="3" name="Marcador de texto 2">
            <a:extLst>
              <a:ext uri="{FF2B5EF4-FFF2-40B4-BE49-F238E27FC236}">
                <a16:creationId xmlns:a16="http://schemas.microsoft.com/office/drawing/2014/main" xmlns="" id="{176B7B72-6A03-4950-A75E-6EEAE20B4219}"/>
              </a:ext>
            </a:extLst>
          </p:cNvPr>
          <p:cNvSpPr>
            <a:spLocks noGrp="1"/>
          </p:cNvSpPr>
          <p:nvPr>
            <p:ph type="body" idx="1"/>
          </p:nvPr>
        </p:nvSpPr>
        <p:spPr/>
        <p:txBody>
          <a:bodyPr/>
          <a:lstStyle/>
          <a:p>
            <a:r>
              <a:rPr lang="es-CL" dirty="0"/>
              <a:t>Respuesta correcta: B</a:t>
            </a:r>
          </a:p>
        </p:txBody>
      </p:sp>
      <p:sp>
        <p:nvSpPr>
          <p:cNvPr id="4" name="Marcador de texto 3">
            <a:extLst>
              <a:ext uri="{FF2B5EF4-FFF2-40B4-BE49-F238E27FC236}">
                <a16:creationId xmlns:a16="http://schemas.microsoft.com/office/drawing/2014/main" xmlns="" id="{19882B2C-8BCE-47F2-AD4B-934BE391E2C4}"/>
              </a:ext>
            </a:extLst>
          </p:cNvPr>
          <p:cNvSpPr>
            <a:spLocks noGrp="1"/>
          </p:cNvSpPr>
          <p:nvPr>
            <p:ph type="body" sz="half" idx="3"/>
          </p:nvPr>
        </p:nvSpPr>
        <p:spPr/>
        <p:txBody>
          <a:bodyPr/>
          <a:lstStyle/>
          <a:p>
            <a:endParaRPr lang="es-CL"/>
          </a:p>
        </p:txBody>
      </p:sp>
      <p:sp>
        <p:nvSpPr>
          <p:cNvPr id="5" name="Marcador de contenido 4">
            <a:extLst>
              <a:ext uri="{FF2B5EF4-FFF2-40B4-BE49-F238E27FC236}">
                <a16:creationId xmlns:a16="http://schemas.microsoft.com/office/drawing/2014/main" xmlns="" id="{5A22548D-7BB5-410D-8291-7D8162670150}"/>
              </a:ext>
            </a:extLst>
          </p:cNvPr>
          <p:cNvSpPr>
            <a:spLocks noGrp="1"/>
          </p:cNvSpPr>
          <p:nvPr>
            <p:ph sz="quarter" idx="2"/>
          </p:nvPr>
        </p:nvSpPr>
        <p:spPr/>
        <p:txBody>
          <a:bodyPr>
            <a:normAutofit/>
          </a:bodyPr>
          <a:lstStyle/>
          <a:p>
            <a:pPr marL="0" lvl="0" indent="0">
              <a:lnSpc>
                <a:spcPct val="115000"/>
              </a:lnSpc>
              <a:buNone/>
            </a:pPr>
            <a:r>
              <a:rPr lang="es-CL" sz="1600" dirty="0">
                <a:effectLst/>
                <a:latin typeface="Arial" panose="020B0604020202020204" pitchFamily="34" charset="0"/>
                <a:ea typeface="Calibri" panose="020F0502020204030204" pitchFamily="34" charset="0"/>
                <a:cs typeface="Arial" panose="020B0604020202020204" pitchFamily="34" charset="0"/>
              </a:rPr>
              <a:t>Dentro de la arquitectura Inca, uno de sus aspectos más destacados fue:</a:t>
            </a:r>
          </a:p>
          <a:p>
            <a:pPr marL="742950" lvl="1" indent="-285750">
              <a:lnSpc>
                <a:spcPct val="115000"/>
              </a:lnSpc>
              <a:buFont typeface="+mj-lt"/>
              <a:buAutoNum type="alphaLcParenR"/>
            </a:pPr>
            <a:r>
              <a:rPr lang="es-CL" sz="1600" dirty="0">
                <a:latin typeface="Arial" panose="020B0604020202020204" pitchFamily="34" charset="0"/>
                <a:ea typeface="Calibri" panose="020F0502020204030204" pitchFamily="34" charset="0"/>
                <a:cs typeface="Arial" panose="020B0604020202020204" pitchFamily="34" charset="0"/>
              </a:rPr>
              <a:t>Sus pirámides escalonadas.</a:t>
            </a:r>
            <a:endParaRPr lang="es-CL" sz="1600" dirty="0">
              <a:effectLst/>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15000"/>
              </a:lnSpc>
              <a:buFont typeface="+mj-lt"/>
              <a:buAutoNum type="alphaLcParenR"/>
            </a:pPr>
            <a:r>
              <a:rPr lang="es-CL" sz="1600" dirty="0">
                <a:effectLst/>
                <a:latin typeface="Arial" panose="020B0604020202020204" pitchFamily="34" charset="0"/>
                <a:ea typeface="Calibri" panose="020F0502020204030204" pitchFamily="34" charset="0"/>
                <a:cs typeface="Arial" panose="020B0604020202020204" pitchFamily="34" charset="0"/>
              </a:rPr>
              <a:t>Una amplia red de caminos que unía todo el imperio.</a:t>
            </a:r>
          </a:p>
          <a:p>
            <a:pPr marL="742950" lvl="1" indent="-285750">
              <a:lnSpc>
                <a:spcPct val="115000"/>
              </a:lnSpc>
              <a:buFont typeface="+mj-lt"/>
              <a:buAutoNum type="alphaLcParenR"/>
            </a:pPr>
            <a:r>
              <a:rPr lang="es-CL" sz="1600" dirty="0">
                <a:effectLst/>
                <a:latin typeface="Arial" panose="020B0604020202020204" pitchFamily="34" charset="0"/>
                <a:ea typeface="Calibri" panose="020F0502020204030204" pitchFamily="34" charset="0"/>
                <a:cs typeface="Arial" panose="020B0604020202020204" pitchFamily="34" charset="0"/>
              </a:rPr>
              <a:t>Sus palacios de oro.</a:t>
            </a:r>
          </a:p>
          <a:p>
            <a:pPr marL="742950" lvl="1" indent="-285750">
              <a:lnSpc>
                <a:spcPct val="115000"/>
              </a:lnSpc>
              <a:spcAft>
                <a:spcPts val="1000"/>
              </a:spcAft>
              <a:buFont typeface="+mj-lt"/>
              <a:buAutoNum type="alphaLcParenR"/>
            </a:pPr>
            <a:r>
              <a:rPr lang="es-CL" sz="1600" dirty="0">
                <a:effectLst/>
                <a:latin typeface="Arial" panose="020B0604020202020204" pitchFamily="34" charset="0"/>
                <a:ea typeface="Calibri" panose="020F0502020204030204" pitchFamily="34" charset="0"/>
                <a:cs typeface="Arial" panose="020B0604020202020204" pitchFamily="34" charset="0"/>
              </a:rPr>
              <a:t>No desarrollaron una arquitectura significativa como imperio.</a:t>
            </a:r>
          </a:p>
        </p:txBody>
      </p:sp>
      <p:sp>
        <p:nvSpPr>
          <p:cNvPr id="6" name="Marcador de contenido 5">
            <a:extLst>
              <a:ext uri="{FF2B5EF4-FFF2-40B4-BE49-F238E27FC236}">
                <a16:creationId xmlns:a16="http://schemas.microsoft.com/office/drawing/2014/main" xmlns="" id="{6C6B905A-B82C-44A2-B6F3-3ED128F346BD}"/>
              </a:ext>
            </a:extLst>
          </p:cNvPr>
          <p:cNvSpPr>
            <a:spLocks noGrp="1"/>
          </p:cNvSpPr>
          <p:nvPr>
            <p:ph sz="quarter" idx="4"/>
          </p:nvPr>
        </p:nvSpPr>
        <p:spPr/>
        <p:txBody>
          <a:bodyPr/>
          <a:lstStyle/>
          <a:p>
            <a:pPr marL="109728" indent="0" algn="ctr">
              <a:buNone/>
            </a:pPr>
            <a:r>
              <a:rPr lang="es-CL" sz="1800" b="1" u="sng" dirty="0">
                <a:effectLst/>
                <a:latin typeface="Arial" panose="020B0604020202020204" pitchFamily="34" charset="0"/>
                <a:ea typeface="Calibri" panose="020F0502020204030204" pitchFamily="34" charset="0"/>
                <a:cs typeface="Times New Roman" panose="02020603050405020304" pitchFamily="18" charset="0"/>
              </a:rPr>
              <a:t>PREGUNTAS ABIERTAS:</a:t>
            </a:r>
          </a:p>
          <a:p>
            <a:pPr algn="just"/>
            <a:r>
              <a:rPr lang="es-CL" sz="1800" dirty="0">
                <a:effectLst/>
                <a:latin typeface="Arial" panose="020B0604020202020204" pitchFamily="34" charset="0"/>
                <a:ea typeface="Calibri" panose="020F0502020204030204" pitchFamily="34" charset="0"/>
                <a:cs typeface="Times New Roman" panose="02020603050405020304" pitchFamily="18" charset="0"/>
              </a:rPr>
              <a:t>¿Qué aprendimos hoy?</a:t>
            </a:r>
          </a:p>
          <a:p>
            <a:pPr algn="just"/>
            <a:endParaRPr lang="es-CL" sz="1800" dirty="0">
              <a:latin typeface="Arial" panose="020B0604020202020204" pitchFamily="34" charset="0"/>
              <a:ea typeface="Calibri" panose="020F0502020204030204" pitchFamily="34" charset="0"/>
              <a:cs typeface="Times New Roman" panose="02020603050405020304" pitchFamily="18" charset="0"/>
            </a:endParaRPr>
          </a:p>
          <a:p>
            <a:pPr algn="just"/>
            <a:r>
              <a:rPr lang="es-CL" sz="1800" dirty="0">
                <a:latin typeface="Arial" panose="020B0604020202020204" pitchFamily="34" charset="0"/>
                <a:ea typeface="Calibri" panose="020F0502020204030204" pitchFamily="34" charset="0"/>
                <a:cs typeface="Times New Roman" panose="02020603050405020304" pitchFamily="18" charset="0"/>
              </a:rPr>
              <a:t>¿Cómo lo aprendimos?</a:t>
            </a:r>
          </a:p>
          <a:p>
            <a:pPr marL="109728" indent="0" algn="just">
              <a:buNone/>
            </a:pPr>
            <a:endParaRPr lang="es-CL" sz="1800" dirty="0">
              <a:latin typeface="Arial" panose="020B0604020202020204" pitchFamily="34" charset="0"/>
              <a:ea typeface="Calibri" panose="020F0502020204030204" pitchFamily="34" charset="0"/>
              <a:cs typeface="Times New Roman" panose="02020603050405020304" pitchFamily="18" charset="0"/>
            </a:endParaRPr>
          </a:p>
          <a:p>
            <a:pPr algn="just"/>
            <a:r>
              <a:rPr lang="es-CL" sz="1800" dirty="0">
                <a:effectLst/>
                <a:latin typeface="Arial" panose="020B0604020202020204" pitchFamily="34" charset="0"/>
                <a:ea typeface="Calibri" panose="020F0502020204030204" pitchFamily="34" charset="0"/>
                <a:cs typeface="Times New Roman" panose="02020603050405020304" pitchFamily="18" charset="0"/>
              </a:rPr>
              <a:t>¿Cómo los conceptos </a:t>
            </a:r>
            <a:r>
              <a:rPr lang="es-CL" sz="1800" dirty="0">
                <a:latin typeface="Arial" panose="020B0604020202020204" pitchFamily="34" charset="0"/>
                <a:ea typeface="Calibri" panose="020F0502020204030204" pitchFamily="34" charset="0"/>
                <a:cs typeface="Times New Roman" panose="02020603050405020304" pitchFamily="18" charset="0"/>
              </a:rPr>
              <a:t>aprendidos en la clase los encontramos </a:t>
            </a:r>
            <a:r>
              <a:rPr lang="es-CL" sz="1800" dirty="0">
                <a:effectLst/>
                <a:latin typeface="Arial" panose="020B0604020202020204" pitchFamily="34" charset="0"/>
                <a:ea typeface="Calibri" panose="020F0502020204030204" pitchFamily="34" charset="0"/>
                <a:cs typeface="Times New Roman" panose="02020603050405020304" pitchFamily="18" charset="0"/>
              </a:rPr>
              <a:t>presentes hasta el día de hoy? </a:t>
            </a:r>
            <a:endParaRPr lang="es-CL" dirty="0"/>
          </a:p>
          <a:p>
            <a:pPr marL="109728" indent="0">
              <a:buNone/>
            </a:pPr>
            <a:endParaRPr lang="es-CL" dirty="0"/>
          </a:p>
        </p:txBody>
      </p:sp>
    </p:spTree>
    <p:extLst>
      <p:ext uri="{BB962C8B-B14F-4D97-AF65-F5344CB8AC3E}">
        <p14:creationId xmlns:p14="http://schemas.microsoft.com/office/powerpoint/2010/main" val="3487309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xmlns="" id="{DE61FF98-F7F2-4142-8116-299F7664F948}"/>
              </a:ext>
            </a:extLst>
          </p:cNvPr>
          <p:cNvSpPr>
            <a:spLocks noGrp="1"/>
          </p:cNvSpPr>
          <p:nvPr>
            <p:ph idx="1"/>
          </p:nvPr>
        </p:nvSpPr>
        <p:spPr/>
        <p:txBody>
          <a:bodyPr/>
          <a:lstStyle/>
          <a:p>
            <a:pPr algn="just"/>
            <a:r>
              <a:rPr lang="es-MX" sz="1800" b="0" i="0" u="none" strike="noStrike" baseline="0" dirty="0">
                <a:latin typeface="AspiraNar-Light"/>
              </a:rPr>
              <a:t>La zona de </a:t>
            </a:r>
            <a:r>
              <a:rPr lang="es-MX" sz="1800" b="1" i="0" u="none" strike="noStrike" baseline="0" dirty="0">
                <a:latin typeface="AspiraNar-Demi"/>
              </a:rPr>
              <a:t>Mesoamérica</a:t>
            </a:r>
            <a:r>
              <a:rPr lang="es-MX" sz="1800" b="0" i="0" u="none" strike="noStrike" baseline="0" dirty="0">
                <a:latin typeface="AspiraNar-Demi"/>
              </a:rPr>
              <a:t> </a:t>
            </a:r>
            <a:r>
              <a:rPr lang="es-MX" sz="1800" b="0" i="0" u="none" strike="noStrike" baseline="0" dirty="0">
                <a:latin typeface="AspiraNar-Light"/>
              </a:rPr>
              <a:t>fue el espacio que compartieron dos grandes civilizaciones: la maya y azteca. La </a:t>
            </a:r>
            <a:r>
              <a:rPr lang="es-MX" sz="1800" b="1" u="sng" strike="noStrike" baseline="0" dirty="0">
                <a:latin typeface="AspiraNar-Demi"/>
              </a:rPr>
              <a:t>civilización maya</a:t>
            </a:r>
            <a:r>
              <a:rPr lang="es-MX" sz="1800" b="1" strike="noStrike" baseline="0" dirty="0">
                <a:latin typeface="AspiraNar-Demi"/>
              </a:rPr>
              <a:t> </a:t>
            </a:r>
            <a:r>
              <a:rPr lang="es-MX" sz="1800" b="0" i="0" u="none" strike="noStrike" baseline="0" dirty="0">
                <a:latin typeface="AspiraNar-Light"/>
              </a:rPr>
              <a:t>ocupó a lo largo de su historia un extenso y diverso territorio, que puede dividirse en tres zonas, en las que se hablaron cientos de dialectos mayas y se distribuyeron numerosas </a:t>
            </a:r>
            <a:r>
              <a:rPr lang="es-MX" sz="1800" b="1" i="0" u="sng" strike="noStrike" baseline="0" dirty="0">
                <a:latin typeface="AspiraNar-Demi"/>
              </a:rPr>
              <a:t>ciudades- Estado</a:t>
            </a:r>
            <a:r>
              <a:rPr lang="es-MX" sz="1800" b="0" i="0" u="none" strike="noStrike" baseline="0" dirty="0">
                <a:latin typeface="AspiraNar-Demi"/>
              </a:rPr>
              <a:t> </a:t>
            </a:r>
            <a:r>
              <a:rPr lang="es-MX" sz="1800" b="0" i="0" u="none" strike="noStrike" baseline="0" dirty="0">
                <a:latin typeface="AspiraNar-Light"/>
              </a:rPr>
              <a:t>independientes, que eran el centro político, cultural y religioso de poblados agrícolas ubicados en su entorno.</a:t>
            </a:r>
            <a:endParaRPr lang="es-CL" dirty="0"/>
          </a:p>
        </p:txBody>
      </p:sp>
      <p:sp>
        <p:nvSpPr>
          <p:cNvPr id="7" name="Título 6">
            <a:extLst>
              <a:ext uri="{FF2B5EF4-FFF2-40B4-BE49-F238E27FC236}">
                <a16:creationId xmlns:a16="http://schemas.microsoft.com/office/drawing/2014/main" xmlns="" id="{1527ABA4-AD48-4F56-838B-15E2BAF32437}"/>
              </a:ext>
            </a:extLst>
          </p:cNvPr>
          <p:cNvSpPr>
            <a:spLocks noGrp="1"/>
          </p:cNvSpPr>
          <p:nvPr>
            <p:ph type="title"/>
          </p:nvPr>
        </p:nvSpPr>
        <p:spPr/>
        <p:txBody>
          <a:bodyPr/>
          <a:lstStyle/>
          <a:p>
            <a:r>
              <a:rPr lang="es-CL" dirty="0"/>
              <a:t>Los Mayas</a:t>
            </a:r>
          </a:p>
        </p:txBody>
      </p:sp>
      <p:pic>
        <p:nvPicPr>
          <p:cNvPr id="1026" name="Picture 2" descr="Cultura maya - Wikipedia, la enciclopedia libre">
            <a:extLst>
              <a:ext uri="{FF2B5EF4-FFF2-40B4-BE49-F238E27FC236}">
                <a16:creationId xmlns:a16="http://schemas.microsoft.com/office/drawing/2014/main" xmlns="" id="{22F8F69A-2AB7-45E5-A9C4-3F2918A60D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7759" y="2859782"/>
            <a:ext cx="1648481" cy="219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14022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B84CEE1-E3DC-4378-AC68-A28ED917D5C3}"/>
              </a:ext>
            </a:extLst>
          </p:cNvPr>
          <p:cNvSpPr>
            <a:spLocks noGrp="1"/>
          </p:cNvSpPr>
          <p:nvPr>
            <p:ph type="title"/>
          </p:nvPr>
        </p:nvSpPr>
        <p:spPr/>
        <p:txBody>
          <a:bodyPr/>
          <a:lstStyle/>
          <a:p>
            <a:r>
              <a:rPr lang="es-CL" dirty="0"/>
              <a:t>Espacio geográfico maya</a:t>
            </a:r>
          </a:p>
        </p:txBody>
      </p:sp>
      <p:pic>
        <p:nvPicPr>
          <p:cNvPr id="16" name="Marcador de contenido 15">
            <a:extLst>
              <a:ext uri="{FF2B5EF4-FFF2-40B4-BE49-F238E27FC236}">
                <a16:creationId xmlns:a16="http://schemas.microsoft.com/office/drawing/2014/main" xmlns="" id="{66C0353C-BD97-4941-8393-67FC0D745707}"/>
              </a:ext>
            </a:extLst>
          </p:cNvPr>
          <p:cNvPicPr>
            <a:picLocks noGrp="1" noChangeAspect="1"/>
          </p:cNvPicPr>
          <p:nvPr>
            <p:ph sz="quarter" idx="4"/>
          </p:nvPr>
        </p:nvPicPr>
        <p:blipFill>
          <a:blip r:embed="rId2"/>
          <a:stretch>
            <a:fillRect/>
          </a:stretch>
        </p:blipFill>
        <p:spPr>
          <a:xfrm>
            <a:off x="4355976" y="1203598"/>
            <a:ext cx="4480438" cy="3166957"/>
          </a:xfrm>
        </p:spPr>
      </p:pic>
      <p:pic>
        <p:nvPicPr>
          <p:cNvPr id="14" name="Marcador de contenido 13">
            <a:extLst>
              <a:ext uri="{FF2B5EF4-FFF2-40B4-BE49-F238E27FC236}">
                <a16:creationId xmlns:a16="http://schemas.microsoft.com/office/drawing/2014/main" xmlns="" id="{310E8822-A85C-4B16-B0B2-096095DBBBDA}"/>
              </a:ext>
            </a:extLst>
          </p:cNvPr>
          <p:cNvPicPr>
            <a:picLocks noGrp="1" noChangeAspect="1"/>
          </p:cNvPicPr>
          <p:nvPr>
            <p:ph sz="quarter" idx="2"/>
          </p:nvPr>
        </p:nvPicPr>
        <p:blipFill>
          <a:blip r:embed="rId3"/>
          <a:stretch>
            <a:fillRect/>
          </a:stretch>
        </p:blipFill>
        <p:spPr>
          <a:xfrm>
            <a:off x="1043608" y="1083222"/>
            <a:ext cx="2935279" cy="3576714"/>
          </a:xfrm>
          <a:prstGeom prst="rect">
            <a:avLst/>
          </a:prstGeom>
        </p:spPr>
      </p:pic>
    </p:spTree>
    <p:extLst>
      <p:ext uri="{BB962C8B-B14F-4D97-AF65-F5344CB8AC3E}">
        <p14:creationId xmlns:p14="http://schemas.microsoft.com/office/powerpoint/2010/main" val="3103525708"/>
      </p:ext>
    </p:extLst>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4500</Words>
  <Application>Microsoft Office PowerPoint</Application>
  <PresentationFormat>Presentación en pantalla (16:9)</PresentationFormat>
  <Paragraphs>340</Paragraphs>
  <Slides>70</Slides>
  <Notes>1</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70</vt:i4>
      </vt:variant>
    </vt:vector>
  </HeadingPairs>
  <TitlesOfParts>
    <vt:vector size="86" baseType="lpstr">
      <vt:lpstr>Arial</vt:lpstr>
      <vt:lpstr>AspiraNar-Bold</vt:lpstr>
      <vt:lpstr>AspiraNar-Demi</vt:lpstr>
      <vt:lpstr>AspiraNar-DemiIt</vt:lpstr>
      <vt:lpstr>AspiraNar-Light</vt:lpstr>
      <vt:lpstr>AspiraNar-LightIt</vt:lpstr>
      <vt:lpstr>AspiraNar-Medium</vt:lpstr>
      <vt:lpstr>AspiraNar-Regular</vt:lpstr>
      <vt:lpstr>Calibri</vt:lpstr>
      <vt:lpstr>CronosPro-Lt</vt:lpstr>
      <vt:lpstr>Lucida Sans Unicode</vt:lpstr>
      <vt:lpstr>Times New Roman</vt:lpstr>
      <vt:lpstr>Verdana</vt:lpstr>
      <vt:lpstr>Wingdings 2</vt:lpstr>
      <vt:lpstr>Wingdings 3</vt:lpstr>
      <vt:lpstr>Concurrencia</vt:lpstr>
      <vt:lpstr>Grandes Civilizaciones Americanas</vt:lpstr>
      <vt:lpstr>Objetivo de la clase.</vt:lpstr>
      <vt:lpstr>Preguntas de inicio.</vt:lpstr>
      <vt:lpstr>Conceptos clave.</vt:lpstr>
      <vt:lpstr>Antes de comenzar.</vt:lpstr>
      <vt:lpstr>División de la Unidad.</vt:lpstr>
      <vt:lpstr>Parte 1: Los Mayas.</vt:lpstr>
      <vt:lpstr>Los Mayas</vt:lpstr>
      <vt:lpstr>Espacio geográfico maya</vt:lpstr>
      <vt:lpstr>Contexto temporal</vt:lpstr>
      <vt:lpstr>Los Mayas y el uso del territorio</vt:lpstr>
      <vt:lpstr>Los Mayas y el uso del territorio</vt:lpstr>
      <vt:lpstr>Sistema de tala y roza.</vt:lpstr>
      <vt:lpstr>Importancia del comercio para la civilización maya.</vt:lpstr>
      <vt:lpstr>Sociedad Maya</vt:lpstr>
      <vt:lpstr>Sociedad Maya</vt:lpstr>
      <vt:lpstr>Causas de la crisis de las ciudades mayas.</vt:lpstr>
      <vt:lpstr>Preguntas de cierre – Mayas</vt:lpstr>
      <vt:lpstr>Preguntas de cierre.</vt:lpstr>
      <vt:lpstr>Parte 2: Aztecas.</vt:lpstr>
      <vt:lpstr>Aztecas.</vt:lpstr>
      <vt:lpstr>Aztecas.</vt:lpstr>
      <vt:lpstr>Aztecas.</vt:lpstr>
      <vt:lpstr>Formación de un imperio.</vt:lpstr>
      <vt:lpstr>Organización política del Imperio Azteca.</vt:lpstr>
      <vt:lpstr>Economía imperial.</vt:lpstr>
      <vt:lpstr>Economía imperial.</vt:lpstr>
      <vt:lpstr>Economía imperial </vt:lpstr>
      <vt:lpstr>Chinampas.</vt:lpstr>
      <vt:lpstr>Sociedad Azteca.</vt:lpstr>
      <vt:lpstr>Sociedad Azteca</vt:lpstr>
      <vt:lpstr>Preguntas de cierre – Aztecas.</vt:lpstr>
      <vt:lpstr>Preguntas de cierre.</vt:lpstr>
      <vt:lpstr>Parte 3: Ritualidad y  aspectos culturales de Mesoamérica.</vt:lpstr>
      <vt:lpstr>Ritualidad Mesoamericana</vt:lpstr>
      <vt:lpstr>Ritualidad Mesoamericana</vt:lpstr>
      <vt:lpstr>Politeísmo</vt:lpstr>
      <vt:lpstr>Juego de la pelota</vt:lpstr>
      <vt:lpstr>Sacrificios humanos.</vt:lpstr>
      <vt:lpstr>Desarrollos culturales mesoamericanos.</vt:lpstr>
      <vt:lpstr>Calendarios.</vt:lpstr>
      <vt:lpstr>Astronomía.</vt:lpstr>
      <vt:lpstr>Escritura.</vt:lpstr>
      <vt:lpstr>Matemática.</vt:lpstr>
      <vt:lpstr>Arquitectura y urbanismo.</vt:lpstr>
      <vt:lpstr>Preguntas de cierre.</vt:lpstr>
      <vt:lpstr>Preguntas de cierre.</vt:lpstr>
      <vt:lpstr>Parte 4: Incas.</vt:lpstr>
      <vt:lpstr>Los Incas</vt:lpstr>
      <vt:lpstr>Los Incas</vt:lpstr>
      <vt:lpstr>Contexto temporal</vt:lpstr>
      <vt:lpstr>Territorio y expansión inca.</vt:lpstr>
      <vt:lpstr>Territorio y expansión inca.</vt:lpstr>
      <vt:lpstr>Dominio y unidad del Imperio Inca</vt:lpstr>
      <vt:lpstr>Dominio y unidad del Imperio Inca</vt:lpstr>
      <vt:lpstr>Economía Inca</vt:lpstr>
      <vt:lpstr>Economía Inca</vt:lpstr>
      <vt:lpstr>Terrazas de Cultivo.</vt:lpstr>
      <vt:lpstr>Modalidades y sistemas de trabajo Inca.</vt:lpstr>
      <vt:lpstr>Sociedad Inca.</vt:lpstr>
      <vt:lpstr>Grupos sociales Incas</vt:lpstr>
      <vt:lpstr>Religión y ritualidad inca.</vt:lpstr>
      <vt:lpstr>Religión y ritualidad inca.</vt:lpstr>
      <vt:lpstr>Desarrollo cultural.</vt:lpstr>
      <vt:lpstr>Arquitectura y caminos.</vt:lpstr>
      <vt:lpstr>Sistema numérico y de escritura parcial.</vt:lpstr>
      <vt:lpstr>Astronomía y conocimiento del tiempo.</vt:lpstr>
      <vt:lpstr>Arte</vt:lpstr>
      <vt:lpstr>Preguntas de cierre - Incas.</vt:lpstr>
      <vt:lpstr>Preguntas de cierre.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Edad Media.</dc:title>
  <dc:creator>Compañía de Danza Sol de América</dc:creator>
  <cp:lastModifiedBy>HP</cp:lastModifiedBy>
  <cp:revision>3</cp:revision>
  <dcterms:created xsi:type="dcterms:W3CDTF">2020-10-15T02:59:39Z</dcterms:created>
  <dcterms:modified xsi:type="dcterms:W3CDTF">2020-11-24T12:36:33Z</dcterms:modified>
</cp:coreProperties>
</file>