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8" r:id="rId2"/>
    <p:sldId id="286" r:id="rId3"/>
    <p:sldId id="288" r:id="rId4"/>
    <p:sldId id="294" r:id="rId5"/>
    <p:sldId id="295" r:id="rId6"/>
    <p:sldId id="308" r:id="rId7"/>
    <p:sldId id="296" r:id="rId8"/>
    <p:sldId id="297" r:id="rId9"/>
    <p:sldId id="309" r:id="rId10"/>
    <p:sldId id="298" r:id="rId11"/>
    <p:sldId id="299" r:id="rId12"/>
    <p:sldId id="301" r:id="rId13"/>
    <p:sldId id="310" r:id="rId14"/>
    <p:sldId id="302" r:id="rId15"/>
    <p:sldId id="311" r:id="rId16"/>
    <p:sldId id="303" r:id="rId17"/>
    <p:sldId id="312" r:id="rId18"/>
    <p:sldId id="300" r:id="rId19"/>
    <p:sldId id="304" r:id="rId20"/>
    <p:sldId id="305" r:id="rId21"/>
    <p:sldId id="306" r:id="rId22"/>
    <p:sldId id="313" r:id="rId23"/>
    <p:sldId id="307" r:id="rId24"/>
    <p:sldId id="315" r:id="rId25"/>
    <p:sldId id="339" r:id="rId26"/>
  </p:sldIdLst>
  <p:sldSz cx="9144000" cy="5143500" type="screen16x9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1A7E2F-4321-4990-BFBB-22762CF2D17C}" v="59" dt="2020-11-09T04:24:58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4660"/>
  </p:normalViewPr>
  <p:slideViewPr>
    <p:cSldViewPr>
      <p:cViewPr varScale="1">
        <p:scale>
          <a:sx n="107" d="100"/>
          <a:sy n="107" d="100"/>
        </p:scale>
        <p:origin x="667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mpañía de Danza Sol de América" userId="fb2d1468578cd37f" providerId="LiveId" clId="{E11A7E2F-4321-4990-BFBB-22762CF2D17C}"/>
    <pc:docChg chg="undo custSel addSld delSld modSld">
      <pc:chgData name="Compañía de Danza Sol de América" userId="fb2d1468578cd37f" providerId="LiveId" clId="{E11A7E2F-4321-4990-BFBB-22762CF2D17C}" dt="2020-11-09T04:29:25.821" v="1652" actId="5793"/>
      <pc:docMkLst>
        <pc:docMk/>
      </pc:docMkLst>
      <pc:sldChg chg="addSp delSp modSp mod">
        <pc:chgData name="Compañía de Danza Sol de América" userId="fb2d1468578cd37f" providerId="LiveId" clId="{E11A7E2F-4321-4990-BFBB-22762CF2D17C}" dt="2020-11-06T03:42:26.080" v="1639" actId="1035"/>
        <pc:sldMkLst>
          <pc:docMk/>
          <pc:sldMk cId="0" sldId="278"/>
        </pc:sldMkLst>
        <pc:spChg chg="mod">
          <ac:chgData name="Compañía de Danza Sol de América" userId="fb2d1468578cd37f" providerId="LiveId" clId="{E11A7E2F-4321-4990-BFBB-22762CF2D17C}" dt="2020-11-05T14:04:28.765" v="17" actId="20577"/>
          <ac:spMkLst>
            <pc:docMk/>
            <pc:sldMk cId="0" sldId="278"/>
            <ac:spMk id="2" creationId="{00000000-0000-0000-0000-000000000000}"/>
          </ac:spMkLst>
        </pc:spChg>
        <pc:picChg chg="add mod">
          <ac:chgData name="Compañía de Danza Sol de América" userId="fb2d1468578cd37f" providerId="LiveId" clId="{E11A7E2F-4321-4990-BFBB-22762CF2D17C}" dt="2020-11-06T03:41:43.654" v="1631" actId="14100"/>
          <ac:picMkLst>
            <pc:docMk/>
            <pc:sldMk cId="0" sldId="278"/>
            <ac:picMk id="5" creationId="{21D0E6A0-5ABD-4ACD-9EED-3F5982588A82}"/>
          </ac:picMkLst>
        </pc:picChg>
        <pc:picChg chg="add mod">
          <ac:chgData name="Compañía de Danza Sol de América" userId="fb2d1468578cd37f" providerId="LiveId" clId="{E11A7E2F-4321-4990-BFBB-22762CF2D17C}" dt="2020-11-06T03:42:26.080" v="1639" actId="1035"/>
          <ac:picMkLst>
            <pc:docMk/>
            <pc:sldMk cId="0" sldId="278"/>
            <ac:picMk id="6" creationId="{A10EC449-4792-46C6-A03E-6EF6626A1637}"/>
          </ac:picMkLst>
        </pc:picChg>
        <pc:picChg chg="add mod">
          <ac:chgData name="Compañía de Danza Sol de América" userId="fb2d1468578cd37f" providerId="LiveId" clId="{E11A7E2F-4321-4990-BFBB-22762CF2D17C}" dt="2020-11-06T03:01:23.318" v="1174" actId="14100"/>
          <ac:picMkLst>
            <pc:docMk/>
            <pc:sldMk cId="0" sldId="278"/>
            <ac:picMk id="12" creationId="{B3972F84-4B8D-428A-B629-0AF4F610F8B5}"/>
          </ac:picMkLst>
        </pc:picChg>
        <pc:picChg chg="add mod">
          <ac:chgData name="Compañía de Danza Sol de América" userId="fb2d1468578cd37f" providerId="LiveId" clId="{E11A7E2F-4321-4990-BFBB-22762CF2D17C}" dt="2020-11-06T03:41:08.097" v="1625" actId="14100"/>
          <ac:picMkLst>
            <pc:docMk/>
            <pc:sldMk cId="0" sldId="278"/>
            <ac:picMk id="13" creationId="{FE620456-0120-4BF5-A2A2-1B93DF5D026D}"/>
          </ac:picMkLst>
        </pc:picChg>
        <pc:picChg chg="add mod">
          <ac:chgData name="Compañía de Danza Sol de América" userId="fb2d1468578cd37f" providerId="LiveId" clId="{E11A7E2F-4321-4990-BFBB-22762CF2D17C}" dt="2020-11-06T03:41:49.260" v="1633" actId="14100"/>
          <ac:picMkLst>
            <pc:docMk/>
            <pc:sldMk cId="0" sldId="278"/>
            <ac:picMk id="14" creationId="{37BA0EF9-13ED-43E6-94AB-6474F32746BC}"/>
          </ac:picMkLst>
        </pc:picChg>
        <pc:picChg chg="del">
          <ac:chgData name="Compañía de Danza Sol de América" userId="fb2d1468578cd37f" providerId="LiveId" clId="{E11A7E2F-4321-4990-BFBB-22762CF2D17C}" dt="2020-11-05T14:04:32.151" v="18" actId="478"/>
          <ac:picMkLst>
            <pc:docMk/>
            <pc:sldMk cId="0" sldId="278"/>
            <ac:picMk id="19" creationId="{00000000-0000-0000-0000-000000000000}"/>
          </ac:picMkLst>
        </pc:picChg>
        <pc:picChg chg="del">
          <ac:chgData name="Compañía de Danza Sol de América" userId="fb2d1468578cd37f" providerId="LiveId" clId="{E11A7E2F-4321-4990-BFBB-22762CF2D17C}" dt="2020-11-05T14:04:36.451" v="21" actId="478"/>
          <ac:picMkLst>
            <pc:docMk/>
            <pc:sldMk cId="0" sldId="278"/>
            <ac:picMk id="21" creationId="{00000000-0000-0000-0000-000000000000}"/>
          </ac:picMkLst>
        </pc:picChg>
        <pc:picChg chg="del">
          <ac:chgData name="Compañía de Danza Sol de América" userId="fb2d1468578cd37f" providerId="LiveId" clId="{E11A7E2F-4321-4990-BFBB-22762CF2D17C}" dt="2020-11-05T14:04:33.699" v="19" actId="478"/>
          <ac:picMkLst>
            <pc:docMk/>
            <pc:sldMk cId="0" sldId="278"/>
            <ac:picMk id="22" creationId="{00000000-0000-0000-0000-000000000000}"/>
          </ac:picMkLst>
        </pc:picChg>
        <pc:picChg chg="del">
          <ac:chgData name="Compañía de Danza Sol de América" userId="fb2d1468578cd37f" providerId="LiveId" clId="{E11A7E2F-4321-4990-BFBB-22762CF2D17C}" dt="2020-11-05T14:04:35.815" v="20" actId="478"/>
          <ac:picMkLst>
            <pc:docMk/>
            <pc:sldMk cId="0" sldId="278"/>
            <ac:picMk id="23" creationId="{00000000-0000-0000-0000-000000000000}"/>
          </ac:picMkLst>
        </pc:picChg>
      </pc:sldChg>
      <pc:sldChg chg="modSp mod">
        <pc:chgData name="Compañía de Danza Sol de América" userId="fb2d1468578cd37f" providerId="LiveId" clId="{E11A7E2F-4321-4990-BFBB-22762CF2D17C}" dt="2020-11-05T22:07:46.961" v="1000" actId="20577"/>
        <pc:sldMkLst>
          <pc:docMk/>
          <pc:sldMk cId="0" sldId="286"/>
        </pc:sldMkLst>
        <pc:spChg chg="mod">
          <ac:chgData name="Compañía de Danza Sol de América" userId="fb2d1468578cd37f" providerId="LiveId" clId="{E11A7E2F-4321-4990-BFBB-22762CF2D17C}" dt="2020-11-05T22:07:46.961" v="1000" actId="20577"/>
          <ac:spMkLst>
            <pc:docMk/>
            <pc:sldMk cId="0" sldId="286"/>
            <ac:spMk id="2" creationId="{00000000-0000-0000-0000-000000000000}"/>
          </ac:spMkLst>
        </pc:spChg>
      </pc:sldChg>
      <pc:sldChg chg="add del">
        <pc:chgData name="Compañía de Danza Sol de América" userId="fb2d1468578cd37f" providerId="LiveId" clId="{E11A7E2F-4321-4990-BFBB-22762CF2D17C}" dt="2020-11-05T14:05:02.518" v="35" actId="47"/>
        <pc:sldMkLst>
          <pc:docMk/>
          <pc:sldMk cId="0" sldId="294"/>
        </pc:sldMkLst>
      </pc:sldChg>
      <pc:sldChg chg="addSp modSp new mod">
        <pc:chgData name="Compañía de Danza Sol de América" userId="fb2d1468578cd37f" providerId="LiveId" clId="{E11A7E2F-4321-4990-BFBB-22762CF2D17C}" dt="2020-11-05T22:11:52.102" v="1037" actId="1037"/>
        <pc:sldMkLst>
          <pc:docMk/>
          <pc:sldMk cId="2508527089" sldId="295"/>
        </pc:sldMkLst>
        <pc:spChg chg="mod">
          <ac:chgData name="Compañía de Danza Sol de América" userId="fb2d1468578cd37f" providerId="LiveId" clId="{E11A7E2F-4321-4990-BFBB-22762CF2D17C}" dt="2020-11-05T22:08:21.814" v="1004" actId="27636"/>
          <ac:spMkLst>
            <pc:docMk/>
            <pc:sldMk cId="2508527089" sldId="295"/>
            <ac:spMk id="2" creationId="{E4713B50-0E54-44B3-90B8-8B0DB4B54C2E}"/>
          </ac:spMkLst>
        </pc:spChg>
        <pc:spChg chg="mod">
          <ac:chgData name="Compañía de Danza Sol de América" userId="fb2d1468578cd37f" providerId="LiveId" clId="{E11A7E2F-4321-4990-BFBB-22762CF2D17C}" dt="2020-11-05T14:08:47.224" v="104" actId="404"/>
          <ac:spMkLst>
            <pc:docMk/>
            <pc:sldMk cId="2508527089" sldId="295"/>
            <ac:spMk id="3" creationId="{452DC1BE-AF0B-425A-8119-CFC96E4E2367}"/>
          </ac:spMkLst>
        </pc:spChg>
        <pc:picChg chg="add mod">
          <ac:chgData name="Compañía de Danza Sol de América" userId="fb2d1468578cd37f" providerId="LiveId" clId="{E11A7E2F-4321-4990-BFBB-22762CF2D17C}" dt="2020-11-05T22:11:52.102" v="1037" actId="1037"/>
          <ac:picMkLst>
            <pc:docMk/>
            <pc:sldMk cId="2508527089" sldId="295"/>
            <ac:picMk id="2050" creationId="{F1CA11DD-59A1-4D2C-9CBB-A63EB6374322}"/>
          </ac:picMkLst>
        </pc:picChg>
      </pc:sldChg>
      <pc:sldChg chg="addSp delSp modSp new mod">
        <pc:chgData name="Compañía de Danza Sol de América" userId="fb2d1468578cd37f" providerId="LiveId" clId="{E11A7E2F-4321-4990-BFBB-22762CF2D17C}" dt="2020-11-05T14:30:19.680" v="221" actId="14100"/>
        <pc:sldMkLst>
          <pc:docMk/>
          <pc:sldMk cId="1437421472" sldId="296"/>
        </pc:sldMkLst>
        <pc:spChg chg="del">
          <ac:chgData name="Compañía de Danza Sol de América" userId="fb2d1468578cd37f" providerId="LiveId" clId="{E11A7E2F-4321-4990-BFBB-22762CF2D17C}" dt="2020-11-05T14:30:04.765" v="218" actId="22"/>
          <ac:spMkLst>
            <pc:docMk/>
            <pc:sldMk cId="1437421472" sldId="296"/>
            <ac:spMk id="2" creationId="{266FB044-6D34-4F30-B147-B9831AA6CD06}"/>
          </ac:spMkLst>
        </pc:spChg>
        <pc:spChg chg="mod">
          <ac:chgData name="Compañía de Danza Sol de América" userId="fb2d1468578cd37f" providerId="LiveId" clId="{E11A7E2F-4321-4990-BFBB-22762CF2D17C}" dt="2020-11-05T14:30:01.223" v="217" actId="20577"/>
          <ac:spMkLst>
            <pc:docMk/>
            <pc:sldMk cId="1437421472" sldId="296"/>
            <ac:spMk id="3" creationId="{CE1EC45A-2198-472E-9F65-215670D765B7}"/>
          </ac:spMkLst>
        </pc:spChg>
        <pc:picChg chg="add mod ord modCrop">
          <ac:chgData name="Compañía de Danza Sol de América" userId="fb2d1468578cd37f" providerId="LiveId" clId="{E11A7E2F-4321-4990-BFBB-22762CF2D17C}" dt="2020-11-05T14:30:19.680" v="221" actId="14100"/>
          <ac:picMkLst>
            <pc:docMk/>
            <pc:sldMk cId="1437421472" sldId="296"/>
            <ac:picMk id="5" creationId="{3215D1B9-D8D1-4B12-BF2F-A93DC6790676}"/>
          </ac:picMkLst>
        </pc:picChg>
      </pc:sldChg>
      <pc:sldChg chg="addSp modSp new mod">
        <pc:chgData name="Compañía de Danza Sol de América" userId="fb2d1468578cd37f" providerId="LiveId" clId="{E11A7E2F-4321-4990-BFBB-22762CF2D17C}" dt="2020-11-05T22:14:53.956" v="1049" actId="14100"/>
        <pc:sldMkLst>
          <pc:docMk/>
          <pc:sldMk cId="3858809843" sldId="297"/>
        </pc:sldMkLst>
        <pc:spChg chg="mod">
          <ac:chgData name="Compañía de Danza Sol de América" userId="fb2d1468578cd37f" providerId="LiveId" clId="{E11A7E2F-4321-4990-BFBB-22762CF2D17C}" dt="2020-11-05T22:14:46.965" v="1047" actId="404"/>
          <ac:spMkLst>
            <pc:docMk/>
            <pc:sldMk cId="3858809843" sldId="297"/>
            <ac:spMk id="2" creationId="{29607703-BAAD-4642-874E-8A21CB29EFD7}"/>
          </ac:spMkLst>
        </pc:spChg>
        <pc:spChg chg="mod">
          <ac:chgData name="Compañía de Danza Sol de América" userId="fb2d1468578cd37f" providerId="LiveId" clId="{E11A7E2F-4321-4990-BFBB-22762CF2D17C}" dt="2020-11-05T14:59:56.327" v="298" actId="20577"/>
          <ac:spMkLst>
            <pc:docMk/>
            <pc:sldMk cId="3858809843" sldId="297"/>
            <ac:spMk id="3" creationId="{26D2C955-DD0E-4998-B8C4-AE64922B0CA7}"/>
          </ac:spMkLst>
        </pc:spChg>
        <pc:picChg chg="add mod">
          <ac:chgData name="Compañía de Danza Sol de América" userId="fb2d1468578cd37f" providerId="LiveId" clId="{E11A7E2F-4321-4990-BFBB-22762CF2D17C}" dt="2020-11-05T22:14:53.956" v="1049" actId="14100"/>
          <ac:picMkLst>
            <pc:docMk/>
            <pc:sldMk cId="3858809843" sldId="297"/>
            <ac:picMk id="3074" creationId="{B36EBB2C-16C6-4BAD-ACA5-1B6AFB707AF1}"/>
          </ac:picMkLst>
        </pc:picChg>
      </pc:sldChg>
      <pc:sldChg chg="addSp delSp modSp new mod">
        <pc:chgData name="Compañía de Danza Sol de América" userId="fb2d1468578cd37f" providerId="LiveId" clId="{E11A7E2F-4321-4990-BFBB-22762CF2D17C}" dt="2020-11-05T16:18:39.181" v="397" actId="1076"/>
        <pc:sldMkLst>
          <pc:docMk/>
          <pc:sldMk cId="2840107016" sldId="298"/>
        </pc:sldMkLst>
        <pc:spChg chg="del">
          <ac:chgData name="Compañía de Danza Sol de América" userId="fb2d1468578cd37f" providerId="LiveId" clId="{E11A7E2F-4321-4990-BFBB-22762CF2D17C}" dt="2020-11-05T16:16:30.049" v="354" actId="22"/>
          <ac:spMkLst>
            <pc:docMk/>
            <pc:sldMk cId="2840107016" sldId="298"/>
            <ac:spMk id="2" creationId="{31D422EE-5AB9-4854-84FA-DBBF042184B2}"/>
          </ac:spMkLst>
        </pc:spChg>
        <pc:spChg chg="mod">
          <ac:chgData name="Compañía de Danza Sol de América" userId="fb2d1468578cd37f" providerId="LiveId" clId="{E11A7E2F-4321-4990-BFBB-22762CF2D17C}" dt="2020-11-05T16:17:13.408" v="392" actId="1076"/>
          <ac:spMkLst>
            <pc:docMk/>
            <pc:sldMk cId="2840107016" sldId="298"/>
            <ac:spMk id="3" creationId="{70DE65E2-4E32-47ED-9D1B-4DE3B8A28E87}"/>
          </ac:spMkLst>
        </pc:spChg>
        <pc:picChg chg="add mod ord">
          <ac:chgData name="Compañía de Danza Sol de América" userId="fb2d1468578cd37f" providerId="LiveId" clId="{E11A7E2F-4321-4990-BFBB-22762CF2D17C}" dt="2020-11-05T16:17:07.257" v="391" actId="14100"/>
          <ac:picMkLst>
            <pc:docMk/>
            <pc:sldMk cId="2840107016" sldId="298"/>
            <ac:picMk id="5" creationId="{D47D84C9-FD72-42A2-B6C4-9B069937AE04}"/>
          </ac:picMkLst>
        </pc:picChg>
        <pc:picChg chg="add mod">
          <ac:chgData name="Compañía de Danza Sol de América" userId="fb2d1468578cd37f" providerId="LiveId" clId="{E11A7E2F-4321-4990-BFBB-22762CF2D17C}" dt="2020-11-05T16:18:39.181" v="397" actId="1076"/>
          <ac:picMkLst>
            <pc:docMk/>
            <pc:sldMk cId="2840107016" sldId="298"/>
            <ac:picMk id="7" creationId="{A7AA6135-3D25-41EB-AA91-964AC31F7F85}"/>
          </ac:picMkLst>
        </pc:picChg>
      </pc:sldChg>
      <pc:sldChg chg="addSp delSp modSp new mod">
        <pc:chgData name="Compañía de Danza Sol de América" userId="fb2d1468578cd37f" providerId="LiveId" clId="{E11A7E2F-4321-4990-BFBB-22762CF2D17C}" dt="2020-11-05T16:20:29.876" v="476" actId="14100"/>
        <pc:sldMkLst>
          <pc:docMk/>
          <pc:sldMk cId="1947624073" sldId="299"/>
        </pc:sldMkLst>
        <pc:spChg chg="del">
          <ac:chgData name="Compañía de Danza Sol de América" userId="fb2d1468578cd37f" providerId="LiveId" clId="{E11A7E2F-4321-4990-BFBB-22762CF2D17C}" dt="2020-11-05T16:19:29.334" v="399" actId="22"/>
          <ac:spMkLst>
            <pc:docMk/>
            <pc:sldMk cId="1947624073" sldId="299"/>
            <ac:spMk id="2" creationId="{32099420-18B5-4B7B-AFD0-ACC5D9B93CEF}"/>
          </ac:spMkLst>
        </pc:spChg>
        <pc:spChg chg="mod">
          <ac:chgData name="Compañía de Danza Sol de América" userId="fb2d1468578cd37f" providerId="LiveId" clId="{E11A7E2F-4321-4990-BFBB-22762CF2D17C}" dt="2020-11-05T16:20:22.994" v="475" actId="404"/>
          <ac:spMkLst>
            <pc:docMk/>
            <pc:sldMk cId="1947624073" sldId="299"/>
            <ac:spMk id="3" creationId="{6367A093-AEF5-4068-B097-F88224202F6D}"/>
          </ac:spMkLst>
        </pc:spChg>
        <pc:picChg chg="add mod ord">
          <ac:chgData name="Compañía de Danza Sol de América" userId="fb2d1468578cd37f" providerId="LiveId" clId="{E11A7E2F-4321-4990-BFBB-22762CF2D17C}" dt="2020-11-05T16:20:29.876" v="476" actId="14100"/>
          <ac:picMkLst>
            <pc:docMk/>
            <pc:sldMk cId="1947624073" sldId="299"/>
            <ac:picMk id="5" creationId="{E5AB0B33-C5C7-4225-A2B8-82A1309D2E05}"/>
          </ac:picMkLst>
        </pc:picChg>
      </pc:sldChg>
      <pc:sldChg chg="addSp modSp new mod">
        <pc:chgData name="Compañía de Danza Sol de América" userId="fb2d1468578cd37f" providerId="LiveId" clId="{E11A7E2F-4321-4990-BFBB-22762CF2D17C}" dt="2020-11-06T03:24:00.883" v="1341" actId="1076"/>
        <pc:sldMkLst>
          <pc:docMk/>
          <pc:sldMk cId="2357518896" sldId="300"/>
        </pc:sldMkLst>
        <pc:spChg chg="mod">
          <ac:chgData name="Compañía de Danza Sol de América" userId="fb2d1468578cd37f" providerId="LiveId" clId="{E11A7E2F-4321-4990-BFBB-22762CF2D17C}" dt="2020-11-05T19:43:24.824" v="718" actId="404"/>
          <ac:spMkLst>
            <pc:docMk/>
            <pc:sldMk cId="2357518896" sldId="300"/>
            <ac:spMk id="2" creationId="{947C02BA-0E0C-4C39-A63B-234459B9B6DE}"/>
          </ac:spMkLst>
        </pc:spChg>
        <pc:spChg chg="mod">
          <ac:chgData name="Compañía de Danza Sol de América" userId="fb2d1468578cd37f" providerId="LiveId" clId="{E11A7E2F-4321-4990-BFBB-22762CF2D17C}" dt="2020-11-05T19:42:57.032" v="702" actId="404"/>
          <ac:spMkLst>
            <pc:docMk/>
            <pc:sldMk cId="2357518896" sldId="300"/>
            <ac:spMk id="3" creationId="{3F835686-03DC-4420-8B2F-0FFB0A98D7E6}"/>
          </ac:spMkLst>
        </pc:spChg>
        <pc:picChg chg="add mod">
          <ac:chgData name="Compañía de Danza Sol de América" userId="fb2d1468578cd37f" providerId="LiveId" clId="{E11A7E2F-4321-4990-BFBB-22762CF2D17C}" dt="2020-11-06T03:23:45.669" v="1337" actId="1076"/>
          <ac:picMkLst>
            <pc:docMk/>
            <pc:sldMk cId="2357518896" sldId="300"/>
            <ac:picMk id="7170" creationId="{D656CF5C-6488-4C0A-946F-741F9AA8FC15}"/>
          </ac:picMkLst>
        </pc:picChg>
        <pc:picChg chg="add mod">
          <ac:chgData name="Compañía de Danza Sol de América" userId="fb2d1468578cd37f" providerId="LiveId" clId="{E11A7E2F-4321-4990-BFBB-22762CF2D17C}" dt="2020-11-06T03:24:00.883" v="1341" actId="1076"/>
          <ac:picMkLst>
            <pc:docMk/>
            <pc:sldMk cId="2357518896" sldId="300"/>
            <ac:picMk id="7172" creationId="{F690EF24-1674-48B0-952B-B35ED8155CC9}"/>
          </ac:picMkLst>
        </pc:picChg>
      </pc:sldChg>
      <pc:sldChg chg="addSp delSp modSp new mod chgLayout">
        <pc:chgData name="Compañía de Danza Sol de América" userId="fb2d1468578cd37f" providerId="LiveId" clId="{E11A7E2F-4321-4990-BFBB-22762CF2D17C}" dt="2020-11-06T03:05:29.305" v="1178" actId="20577"/>
        <pc:sldMkLst>
          <pc:docMk/>
          <pc:sldMk cId="421952676" sldId="301"/>
        </pc:sldMkLst>
        <pc:spChg chg="mod ord">
          <ac:chgData name="Compañía de Danza Sol de América" userId="fb2d1468578cd37f" providerId="LiveId" clId="{E11A7E2F-4321-4990-BFBB-22762CF2D17C}" dt="2020-11-06T03:05:29.305" v="1178" actId="20577"/>
          <ac:spMkLst>
            <pc:docMk/>
            <pc:sldMk cId="421952676" sldId="301"/>
            <ac:spMk id="2" creationId="{5FD3BFBE-FF91-41B7-A88C-4674669EF4D2}"/>
          </ac:spMkLst>
        </pc:spChg>
        <pc:spChg chg="mod ord">
          <ac:chgData name="Compañía de Danza Sol de América" userId="fb2d1468578cd37f" providerId="LiveId" clId="{E11A7E2F-4321-4990-BFBB-22762CF2D17C}" dt="2020-11-05T22:19:19.941" v="1073" actId="700"/>
          <ac:spMkLst>
            <pc:docMk/>
            <pc:sldMk cId="421952676" sldId="301"/>
            <ac:spMk id="3" creationId="{EEFF5A34-6DB9-4CF6-9AF1-52EF92E8B5F7}"/>
          </ac:spMkLst>
        </pc:spChg>
        <pc:spChg chg="add del mod ord">
          <ac:chgData name="Compañía de Danza Sol de América" userId="fb2d1468578cd37f" providerId="LiveId" clId="{E11A7E2F-4321-4990-BFBB-22762CF2D17C}" dt="2020-11-05T22:19:26.083" v="1077" actId="478"/>
          <ac:spMkLst>
            <pc:docMk/>
            <pc:sldMk cId="421952676" sldId="301"/>
            <ac:spMk id="6" creationId="{6783AC93-2566-4D0A-9E0C-A55D7C416BFE}"/>
          </ac:spMkLst>
        </pc:spChg>
        <pc:spChg chg="add mod ord">
          <ac:chgData name="Compañía de Danza Sol de América" userId="fb2d1468578cd37f" providerId="LiveId" clId="{E11A7E2F-4321-4990-BFBB-22762CF2D17C}" dt="2020-11-05T22:20:02.457" v="1125" actId="27636"/>
          <ac:spMkLst>
            <pc:docMk/>
            <pc:sldMk cId="421952676" sldId="301"/>
            <ac:spMk id="7" creationId="{3F330EEF-346A-4911-A392-DEA0587BF5BF}"/>
          </ac:spMkLst>
        </pc:spChg>
        <pc:spChg chg="add del mod ord">
          <ac:chgData name="Compañía de Danza Sol de América" userId="fb2d1468578cd37f" providerId="LiveId" clId="{E11A7E2F-4321-4990-BFBB-22762CF2D17C}" dt="2020-11-05T22:19:36.395" v="1082" actId="22"/>
          <ac:spMkLst>
            <pc:docMk/>
            <pc:sldMk cId="421952676" sldId="301"/>
            <ac:spMk id="8" creationId="{086EE4AD-236B-4715-B96F-173D4A27A19E}"/>
          </ac:spMkLst>
        </pc:spChg>
        <pc:picChg chg="add del mod">
          <ac:chgData name="Compañía de Danza Sol de América" userId="fb2d1468578cd37f" providerId="LiveId" clId="{E11A7E2F-4321-4990-BFBB-22762CF2D17C}" dt="2020-11-05T22:19:34.298" v="1081" actId="21"/>
          <ac:picMkLst>
            <pc:docMk/>
            <pc:sldMk cId="421952676" sldId="301"/>
            <ac:picMk id="5" creationId="{9BB90CCD-F253-44F3-86CC-77A75A884CE3}"/>
          </ac:picMkLst>
        </pc:picChg>
        <pc:picChg chg="add mod">
          <ac:chgData name="Compañía de Danza Sol de América" userId="fb2d1468578cd37f" providerId="LiveId" clId="{E11A7E2F-4321-4990-BFBB-22762CF2D17C}" dt="2020-11-05T22:19:36.395" v="1082" actId="22"/>
          <ac:picMkLst>
            <pc:docMk/>
            <pc:sldMk cId="421952676" sldId="301"/>
            <ac:picMk id="10" creationId="{65C8F8BB-F377-45F3-B332-72FC0B7861AE}"/>
          </ac:picMkLst>
        </pc:picChg>
      </pc:sldChg>
      <pc:sldChg chg="modSp new mod">
        <pc:chgData name="Compañía de Danza Sol de América" userId="fb2d1468578cd37f" providerId="LiveId" clId="{E11A7E2F-4321-4990-BFBB-22762CF2D17C}" dt="2020-11-06T03:06:34.437" v="1182" actId="113"/>
        <pc:sldMkLst>
          <pc:docMk/>
          <pc:sldMk cId="909800643" sldId="302"/>
        </pc:sldMkLst>
        <pc:spChg chg="mod">
          <ac:chgData name="Compañía de Danza Sol de América" userId="fb2d1468578cd37f" providerId="LiveId" clId="{E11A7E2F-4321-4990-BFBB-22762CF2D17C}" dt="2020-11-06T03:06:34.437" v="1182" actId="113"/>
          <ac:spMkLst>
            <pc:docMk/>
            <pc:sldMk cId="909800643" sldId="302"/>
            <ac:spMk id="2" creationId="{EE5509A0-57B1-47F2-AB07-C27777959C4C}"/>
          </ac:spMkLst>
        </pc:spChg>
        <pc:spChg chg="mod">
          <ac:chgData name="Compañía de Danza Sol de América" userId="fb2d1468578cd37f" providerId="LiveId" clId="{E11A7E2F-4321-4990-BFBB-22762CF2D17C}" dt="2020-11-05T19:31:01.573" v="579" actId="20577"/>
          <ac:spMkLst>
            <pc:docMk/>
            <pc:sldMk cId="909800643" sldId="302"/>
            <ac:spMk id="3" creationId="{D64122C2-B59E-4845-A91C-6371F324FDF0}"/>
          </ac:spMkLst>
        </pc:spChg>
      </pc:sldChg>
      <pc:sldChg chg="addSp delSp modSp new mod chgLayout">
        <pc:chgData name="Compañía de Danza Sol de América" userId="fb2d1468578cd37f" providerId="LiveId" clId="{E11A7E2F-4321-4990-BFBB-22762CF2D17C}" dt="2020-11-06T03:15:07.642" v="1279" actId="20577"/>
        <pc:sldMkLst>
          <pc:docMk/>
          <pc:sldMk cId="2780950917" sldId="303"/>
        </pc:sldMkLst>
        <pc:spChg chg="mod ord">
          <ac:chgData name="Compañía de Danza Sol de América" userId="fb2d1468578cd37f" providerId="LiveId" clId="{E11A7E2F-4321-4990-BFBB-22762CF2D17C}" dt="2020-11-06T03:09:57.426" v="1272" actId="27636"/>
          <ac:spMkLst>
            <pc:docMk/>
            <pc:sldMk cId="2780950917" sldId="303"/>
            <ac:spMk id="2" creationId="{49AF060C-7402-4871-BAD9-10F526ADBF7D}"/>
          </ac:spMkLst>
        </pc:spChg>
        <pc:spChg chg="mod ord">
          <ac:chgData name="Compañía de Danza Sol de América" userId="fb2d1468578cd37f" providerId="LiveId" clId="{E11A7E2F-4321-4990-BFBB-22762CF2D17C}" dt="2020-11-06T03:09:16.189" v="1266" actId="700"/>
          <ac:spMkLst>
            <pc:docMk/>
            <pc:sldMk cId="2780950917" sldId="303"/>
            <ac:spMk id="3" creationId="{2774F11C-7A7E-48A3-BAA0-A38EB0FD4758}"/>
          </ac:spMkLst>
        </pc:spChg>
        <pc:spChg chg="add del mod ord">
          <ac:chgData name="Compañía de Danza Sol de América" userId="fb2d1468578cd37f" providerId="LiveId" clId="{E11A7E2F-4321-4990-BFBB-22762CF2D17C}" dt="2020-11-06T03:09:53.958" v="1270" actId="478"/>
          <ac:spMkLst>
            <pc:docMk/>
            <pc:sldMk cId="2780950917" sldId="303"/>
            <ac:spMk id="4" creationId="{1BBD4937-5785-4EC4-A284-38888A5AF43A}"/>
          </ac:spMkLst>
        </pc:spChg>
        <pc:spChg chg="add mod ord">
          <ac:chgData name="Compañía de Danza Sol de América" userId="fb2d1468578cd37f" providerId="LiveId" clId="{E11A7E2F-4321-4990-BFBB-22762CF2D17C}" dt="2020-11-06T03:15:07.642" v="1279" actId="20577"/>
          <ac:spMkLst>
            <pc:docMk/>
            <pc:sldMk cId="2780950917" sldId="303"/>
            <ac:spMk id="5" creationId="{E1AA026A-EBC7-4D2C-AB6F-7A1D0CDD9A05}"/>
          </ac:spMkLst>
        </pc:spChg>
        <pc:spChg chg="add del mod ord">
          <ac:chgData name="Compañía de Danza Sol de América" userId="fb2d1468578cd37f" providerId="LiveId" clId="{E11A7E2F-4321-4990-BFBB-22762CF2D17C}" dt="2020-11-06T03:09:48.139" v="1269" actId="22"/>
          <ac:spMkLst>
            <pc:docMk/>
            <pc:sldMk cId="2780950917" sldId="303"/>
            <ac:spMk id="6" creationId="{DF059BEC-3D5B-46A0-8767-534F3EFEEE9F}"/>
          </ac:spMkLst>
        </pc:spChg>
        <pc:picChg chg="add mod ord">
          <ac:chgData name="Compañía de Danza Sol de América" userId="fb2d1468578cd37f" providerId="LiveId" clId="{E11A7E2F-4321-4990-BFBB-22762CF2D17C}" dt="2020-11-06T03:09:48.139" v="1269" actId="22"/>
          <ac:picMkLst>
            <pc:docMk/>
            <pc:sldMk cId="2780950917" sldId="303"/>
            <ac:picMk id="8" creationId="{5C0DC9E1-1448-4E15-AFAD-F64C8F580E3D}"/>
          </ac:picMkLst>
        </pc:picChg>
      </pc:sldChg>
      <pc:sldChg chg="addSp delSp modSp new mod chgLayout">
        <pc:chgData name="Compañía de Danza Sol de América" userId="fb2d1468578cd37f" providerId="LiveId" clId="{E11A7E2F-4321-4990-BFBB-22762CF2D17C}" dt="2020-11-06T03:25:57.258" v="1384" actId="27636"/>
        <pc:sldMkLst>
          <pc:docMk/>
          <pc:sldMk cId="317066394" sldId="304"/>
        </pc:sldMkLst>
        <pc:spChg chg="del mod ord">
          <ac:chgData name="Compañía de Danza Sol de América" userId="fb2d1468578cd37f" providerId="LiveId" clId="{E11A7E2F-4321-4990-BFBB-22762CF2D17C}" dt="2020-11-05T19:44:47.057" v="722" actId="700"/>
          <ac:spMkLst>
            <pc:docMk/>
            <pc:sldMk cId="317066394" sldId="304"/>
            <ac:spMk id="2" creationId="{74D54C0B-AC58-44CA-BFF4-D3B933F45665}"/>
          </ac:spMkLst>
        </pc:spChg>
        <pc:spChg chg="mod ord">
          <ac:chgData name="Compañía de Danza Sol de América" userId="fb2d1468578cd37f" providerId="LiveId" clId="{E11A7E2F-4321-4990-BFBB-22762CF2D17C}" dt="2020-11-05T19:45:19.429" v="773" actId="20577"/>
          <ac:spMkLst>
            <pc:docMk/>
            <pc:sldMk cId="317066394" sldId="304"/>
            <ac:spMk id="3" creationId="{3A7113F0-E36D-450C-B473-4DB629008F43}"/>
          </ac:spMkLst>
        </pc:spChg>
        <pc:spChg chg="add del mod ord">
          <ac:chgData name="Compañía de Danza Sol de América" userId="fb2d1468578cd37f" providerId="LiveId" clId="{E11A7E2F-4321-4990-BFBB-22762CF2D17C}" dt="2020-11-05T19:47:05.922" v="777" actId="478"/>
          <ac:spMkLst>
            <pc:docMk/>
            <pc:sldMk cId="317066394" sldId="304"/>
            <ac:spMk id="4" creationId="{982D3315-73E7-4102-B7A4-C1F9F5AD73E0}"/>
          </ac:spMkLst>
        </pc:spChg>
        <pc:spChg chg="add mod ord">
          <ac:chgData name="Compañía de Danza Sol de América" userId="fb2d1468578cd37f" providerId="LiveId" clId="{E11A7E2F-4321-4990-BFBB-22762CF2D17C}" dt="2020-11-06T03:25:57.258" v="1384" actId="27636"/>
          <ac:spMkLst>
            <pc:docMk/>
            <pc:sldMk cId="317066394" sldId="304"/>
            <ac:spMk id="5" creationId="{82AB25EC-FDE5-4DE1-9EFA-12F13AEC4472}"/>
          </ac:spMkLst>
        </pc:spChg>
        <pc:spChg chg="add mod ord">
          <ac:chgData name="Compañía de Danza Sol de América" userId="fb2d1468578cd37f" providerId="LiveId" clId="{E11A7E2F-4321-4990-BFBB-22762CF2D17C}" dt="2020-11-06T03:25:17.182" v="1380" actId="1076"/>
          <ac:spMkLst>
            <pc:docMk/>
            <pc:sldMk cId="317066394" sldId="304"/>
            <ac:spMk id="6" creationId="{7DB7C65C-FBCF-467F-BD8D-C433425B7EB1}"/>
          </ac:spMkLst>
        </pc:spChg>
        <pc:spChg chg="add del mod ord">
          <ac:chgData name="Compañía de Danza Sol de América" userId="fb2d1468578cd37f" providerId="LiveId" clId="{E11A7E2F-4321-4990-BFBB-22762CF2D17C}" dt="2020-11-06T03:24:49.401" v="1342" actId="22"/>
          <ac:spMkLst>
            <pc:docMk/>
            <pc:sldMk cId="317066394" sldId="304"/>
            <ac:spMk id="7" creationId="{BED56F97-5C1F-4D9A-B997-658A596C217E}"/>
          </ac:spMkLst>
        </pc:spChg>
        <pc:picChg chg="add mod ord">
          <ac:chgData name="Compañía de Danza Sol de América" userId="fb2d1468578cd37f" providerId="LiveId" clId="{E11A7E2F-4321-4990-BFBB-22762CF2D17C}" dt="2020-11-06T03:25:26.398" v="1382" actId="1076"/>
          <ac:picMkLst>
            <pc:docMk/>
            <pc:sldMk cId="317066394" sldId="304"/>
            <ac:picMk id="9" creationId="{395DD621-D639-4FC6-88C9-E780A8C2A5A0}"/>
          </ac:picMkLst>
        </pc:picChg>
      </pc:sldChg>
      <pc:sldChg chg="addSp delSp modSp new mod">
        <pc:chgData name="Compañía de Danza Sol de América" userId="fb2d1468578cd37f" providerId="LiveId" clId="{E11A7E2F-4321-4990-BFBB-22762CF2D17C}" dt="2020-11-09T04:16:51.396" v="1640" actId="113"/>
        <pc:sldMkLst>
          <pc:docMk/>
          <pc:sldMk cId="1682447613" sldId="305"/>
        </pc:sldMkLst>
        <pc:spChg chg="mod">
          <ac:chgData name="Compañía de Danza Sol de América" userId="fb2d1468578cd37f" providerId="LiveId" clId="{E11A7E2F-4321-4990-BFBB-22762CF2D17C}" dt="2020-11-05T19:45:15.015" v="772" actId="20577"/>
          <ac:spMkLst>
            <pc:docMk/>
            <pc:sldMk cId="1682447613" sldId="305"/>
            <ac:spMk id="2" creationId="{4D7C928F-1C09-4FC0-BAE0-DECA4AC1EDE5}"/>
          </ac:spMkLst>
        </pc:spChg>
        <pc:spChg chg="mod">
          <ac:chgData name="Compañía de Danza Sol de América" userId="fb2d1468578cd37f" providerId="LiveId" clId="{E11A7E2F-4321-4990-BFBB-22762CF2D17C}" dt="2020-11-06T03:27:06.212" v="1434" actId="122"/>
          <ac:spMkLst>
            <pc:docMk/>
            <pc:sldMk cId="1682447613" sldId="305"/>
            <ac:spMk id="3" creationId="{94769883-6989-4313-B44C-437D90A4261B}"/>
          </ac:spMkLst>
        </pc:spChg>
        <pc:spChg chg="del">
          <ac:chgData name="Compañía de Danza Sol de América" userId="fb2d1468578cd37f" providerId="LiveId" clId="{E11A7E2F-4321-4990-BFBB-22762CF2D17C}" dt="2020-11-05T19:50:23.486" v="845" actId="478"/>
          <ac:spMkLst>
            <pc:docMk/>
            <pc:sldMk cId="1682447613" sldId="305"/>
            <ac:spMk id="4" creationId="{8D386C6F-2CC7-4AE7-984C-7C147EDCF973}"/>
          </ac:spMkLst>
        </pc:spChg>
        <pc:spChg chg="del mod">
          <ac:chgData name="Compañía de Danza Sol de América" userId="fb2d1468578cd37f" providerId="LiveId" clId="{E11A7E2F-4321-4990-BFBB-22762CF2D17C}" dt="2020-11-06T03:26:36.471" v="1385" actId="22"/>
          <ac:spMkLst>
            <pc:docMk/>
            <pc:sldMk cId="1682447613" sldId="305"/>
            <ac:spMk id="5" creationId="{2F4A94E0-A091-4938-ABC9-8514C7A4ADDE}"/>
          </ac:spMkLst>
        </pc:spChg>
        <pc:spChg chg="mod">
          <ac:chgData name="Compañía de Danza Sol de América" userId="fb2d1468578cd37f" providerId="LiveId" clId="{E11A7E2F-4321-4990-BFBB-22762CF2D17C}" dt="2020-11-09T04:16:51.396" v="1640" actId="113"/>
          <ac:spMkLst>
            <pc:docMk/>
            <pc:sldMk cId="1682447613" sldId="305"/>
            <ac:spMk id="6" creationId="{655F07DD-0B5D-4C26-B839-2DA2D57FD4E1}"/>
          </ac:spMkLst>
        </pc:spChg>
        <pc:picChg chg="add mod ord">
          <ac:chgData name="Compañía de Danza Sol de América" userId="fb2d1468578cd37f" providerId="LiveId" clId="{E11A7E2F-4321-4990-BFBB-22762CF2D17C}" dt="2020-11-06T03:26:36.471" v="1385" actId="22"/>
          <ac:picMkLst>
            <pc:docMk/>
            <pc:sldMk cId="1682447613" sldId="305"/>
            <ac:picMk id="8" creationId="{9F7A381A-D618-4989-A1B3-8344B2A1D0F0}"/>
          </ac:picMkLst>
        </pc:picChg>
      </pc:sldChg>
      <pc:sldChg chg="addSp delSp modSp new mod chgLayout">
        <pc:chgData name="Compañía de Danza Sol de América" userId="fb2d1468578cd37f" providerId="LiveId" clId="{E11A7E2F-4321-4990-BFBB-22762CF2D17C}" dt="2020-11-06T03:39:25.015" v="1579" actId="27636"/>
        <pc:sldMkLst>
          <pc:docMk/>
          <pc:sldMk cId="3142068867" sldId="306"/>
        </pc:sldMkLst>
        <pc:spChg chg="mod ord">
          <ac:chgData name="Compañía de Danza Sol de América" userId="fb2d1468578cd37f" providerId="LiveId" clId="{E11A7E2F-4321-4990-BFBB-22762CF2D17C}" dt="2020-11-06T03:33:47.636" v="1505" actId="700"/>
          <ac:spMkLst>
            <pc:docMk/>
            <pc:sldMk cId="3142068867" sldId="306"/>
            <ac:spMk id="2" creationId="{690B0B91-9C6F-4CE5-94D5-DF3F8CC7860F}"/>
          </ac:spMkLst>
        </pc:spChg>
        <pc:spChg chg="del">
          <ac:chgData name="Compañía de Danza Sol de América" userId="fb2d1468578cd37f" providerId="LiveId" clId="{E11A7E2F-4321-4990-BFBB-22762CF2D17C}" dt="2020-11-05T19:56:36.886" v="915" actId="700"/>
          <ac:spMkLst>
            <pc:docMk/>
            <pc:sldMk cId="3142068867" sldId="306"/>
            <ac:spMk id="3" creationId="{F85F8E78-2616-4F58-AA9A-331993D7A7FB}"/>
          </ac:spMkLst>
        </pc:spChg>
        <pc:spChg chg="del">
          <ac:chgData name="Compañía de Danza Sol de América" userId="fb2d1468578cd37f" providerId="LiveId" clId="{E11A7E2F-4321-4990-BFBB-22762CF2D17C}" dt="2020-11-05T19:56:36.886" v="915" actId="700"/>
          <ac:spMkLst>
            <pc:docMk/>
            <pc:sldMk cId="3142068867" sldId="306"/>
            <ac:spMk id="4" creationId="{444D76B2-654D-46CA-B3C0-C413C5D74482}"/>
          </ac:spMkLst>
        </pc:spChg>
        <pc:spChg chg="del mod ord">
          <ac:chgData name="Compañía de Danza Sol de América" userId="fb2d1468578cd37f" providerId="LiveId" clId="{E11A7E2F-4321-4990-BFBB-22762CF2D17C}" dt="2020-11-05T19:56:36.886" v="915" actId="700"/>
          <ac:spMkLst>
            <pc:docMk/>
            <pc:sldMk cId="3142068867" sldId="306"/>
            <ac:spMk id="5" creationId="{B69AAFCC-3DC0-45E6-84B2-8D0045DD4F57}"/>
          </ac:spMkLst>
        </pc:spChg>
        <pc:spChg chg="del">
          <ac:chgData name="Compañía de Danza Sol de América" userId="fb2d1468578cd37f" providerId="LiveId" clId="{E11A7E2F-4321-4990-BFBB-22762CF2D17C}" dt="2020-11-05T19:56:36.886" v="915" actId="700"/>
          <ac:spMkLst>
            <pc:docMk/>
            <pc:sldMk cId="3142068867" sldId="306"/>
            <ac:spMk id="6" creationId="{5B067701-8FBF-44A2-AF4C-1FB3CCBAA7C7}"/>
          </ac:spMkLst>
        </pc:spChg>
        <pc:spChg chg="add del mod ord">
          <ac:chgData name="Compañía de Danza Sol de América" userId="fb2d1468578cd37f" providerId="LiveId" clId="{E11A7E2F-4321-4990-BFBB-22762CF2D17C}" dt="2020-11-06T03:38:10.134" v="1524" actId="22"/>
          <ac:spMkLst>
            <pc:docMk/>
            <pc:sldMk cId="3142068867" sldId="306"/>
            <ac:spMk id="7" creationId="{7BCCEE7E-E86F-4CE8-A395-938FD95072D3}"/>
          </ac:spMkLst>
        </pc:spChg>
        <pc:spChg chg="add mod ord">
          <ac:chgData name="Compañía de Danza Sol de América" userId="fb2d1468578cd37f" providerId="LiveId" clId="{E11A7E2F-4321-4990-BFBB-22762CF2D17C}" dt="2020-11-06T03:39:25.015" v="1579" actId="27636"/>
          <ac:spMkLst>
            <pc:docMk/>
            <pc:sldMk cId="3142068867" sldId="306"/>
            <ac:spMk id="8" creationId="{4D064345-68F2-4C50-AD79-7D85031B1F5D}"/>
          </ac:spMkLst>
        </pc:spChg>
        <pc:spChg chg="add del mod ord">
          <ac:chgData name="Compañía de Danza Sol de América" userId="fb2d1468578cd37f" providerId="LiveId" clId="{E11A7E2F-4321-4990-BFBB-22762CF2D17C}" dt="2020-11-06T03:34:01.160" v="1516" actId="478"/>
          <ac:spMkLst>
            <pc:docMk/>
            <pc:sldMk cId="3142068867" sldId="306"/>
            <ac:spMk id="9" creationId="{A4413ED3-41E4-4406-B693-48321099A4F3}"/>
          </ac:spMkLst>
        </pc:spChg>
        <pc:spChg chg="add mod ord">
          <ac:chgData name="Compañía de Danza Sol de América" userId="fb2d1468578cd37f" providerId="LiveId" clId="{E11A7E2F-4321-4990-BFBB-22762CF2D17C}" dt="2020-11-06T03:34:07.769" v="1523" actId="5793"/>
          <ac:spMkLst>
            <pc:docMk/>
            <pc:sldMk cId="3142068867" sldId="306"/>
            <ac:spMk id="10" creationId="{BC10F145-7FB6-42F0-BE30-50E375079029}"/>
          </ac:spMkLst>
        </pc:spChg>
        <pc:picChg chg="add mod ord">
          <ac:chgData name="Compañía de Danza Sol de América" userId="fb2d1468578cd37f" providerId="LiveId" clId="{E11A7E2F-4321-4990-BFBB-22762CF2D17C}" dt="2020-11-06T03:38:10.134" v="1524" actId="22"/>
          <ac:picMkLst>
            <pc:docMk/>
            <pc:sldMk cId="3142068867" sldId="306"/>
            <ac:picMk id="12" creationId="{628660B5-71DA-4D99-A8AE-7585B8926503}"/>
          </ac:picMkLst>
        </pc:picChg>
      </pc:sldChg>
      <pc:sldChg chg="addSp delSp modSp new mod">
        <pc:chgData name="Compañía de Danza Sol de América" userId="fb2d1468578cd37f" providerId="LiveId" clId="{E11A7E2F-4321-4990-BFBB-22762CF2D17C}" dt="2020-11-05T19:59:33.910" v="988" actId="1076"/>
        <pc:sldMkLst>
          <pc:docMk/>
          <pc:sldMk cId="2132016318" sldId="307"/>
        </pc:sldMkLst>
        <pc:spChg chg="del">
          <ac:chgData name="Compañía de Danza Sol de América" userId="fb2d1468578cd37f" providerId="LiveId" clId="{E11A7E2F-4321-4990-BFBB-22762CF2D17C}" dt="2020-11-05T19:59:15.816" v="983" actId="22"/>
          <ac:spMkLst>
            <pc:docMk/>
            <pc:sldMk cId="2132016318" sldId="307"/>
            <ac:spMk id="2" creationId="{6CD8FC2B-FF9E-4132-AC76-7DF889F7FEAA}"/>
          </ac:spMkLst>
        </pc:spChg>
        <pc:spChg chg="del">
          <ac:chgData name="Compañía de Danza Sol de América" userId="fb2d1468578cd37f" providerId="LiveId" clId="{E11A7E2F-4321-4990-BFBB-22762CF2D17C}" dt="2020-11-05T19:59:19.753" v="984" actId="478"/>
          <ac:spMkLst>
            <pc:docMk/>
            <pc:sldMk cId="2132016318" sldId="307"/>
            <ac:spMk id="3" creationId="{38E988E6-B293-4BD7-80EC-A269383A601E}"/>
          </ac:spMkLst>
        </pc:spChg>
        <pc:picChg chg="add mod ord">
          <ac:chgData name="Compañía de Danza Sol de América" userId="fb2d1468578cd37f" providerId="LiveId" clId="{E11A7E2F-4321-4990-BFBB-22762CF2D17C}" dt="2020-11-05T19:59:33.910" v="988" actId="1076"/>
          <ac:picMkLst>
            <pc:docMk/>
            <pc:sldMk cId="2132016318" sldId="307"/>
            <ac:picMk id="5" creationId="{E2417499-2FD1-4695-91D3-2B58C6CE11D2}"/>
          </ac:picMkLst>
        </pc:picChg>
      </pc:sldChg>
      <pc:sldChg chg="addSp modSp new mod">
        <pc:chgData name="Compañía de Danza Sol de América" userId="fb2d1468578cd37f" providerId="LiveId" clId="{E11A7E2F-4321-4990-BFBB-22762CF2D17C}" dt="2020-11-05T22:10:38.252" v="1023" actId="1036"/>
        <pc:sldMkLst>
          <pc:docMk/>
          <pc:sldMk cId="455475566" sldId="308"/>
        </pc:sldMkLst>
        <pc:spChg chg="mod">
          <ac:chgData name="Compañía de Danza Sol de América" userId="fb2d1468578cd37f" providerId="LiveId" clId="{E11A7E2F-4321-4990-BFBB-22762CF2D17C}" dt="2020-11-05T22:10:28.261" v="1020" actId="255"/>
          <ac:spMkLst>
            <pc:docMk/>
            <pc:sldMk cId="455475566" sldId="308"/>
            <ac:spMk id="2" creationId="{93DD40CF-C829-47AD-AF5C-7E9648F96953}"/>
          </ac:spMkLst>
        </pc:spChg>
        <pc:spChg chg="mod">
          <ac:chgData name="Compañía de Danza Sol de América" userId="fb2d1468578cd37f" providerId="LiveId" clId="{E11A7E2F-4321-4990-BFBB-22762CF2D17C}" dt="2020-11-05T22:08:46.482" v="1012" actId="404"/>
          <ac:spMkLst>
            <pc:docMk/>
            <pc:sldMk cId="455475566" sldId="308"/>
            <ac:spMk id="3" creationId="{BF813149-8285-4FEB-B496-7F6A234A573A}"/>
          </ac:spMkLst>
        </pc:spChg>
        <pc:picChg chg="add mod">
          <ac:chgData name="Compañía de Danza Sol de América" userId="fb2d1468578cd37f" providerId="LiveId" clId="{E11A7E2F-4321-4990-BFBB-22762CF2D17C}" dt="2020-11-05T22:10:38.252" v="1023" actId="1036"/>
          <ac:picMkLst>
            <pc:docMk/>
            <pc:sldMk cId="455475566" sldId="308"/>
            <ac:picMk id="1026" creationId="{CC5577B5-EE77-4E4C-ABF8-0CD592AA3585}"/>
          </ac:picMkLst>
        </pc:picChg>
      </pc:sldChg>
      <pc:sldChg chg="addSp modSp new mod">
        <pc:chgData name="Compañía de Danza Sol de América" userId="fb2d1468578cd37f" providerId="LiveId" clId="{E11A7E2F-4321-4990-BFBB-22762CF2D17C}" dt="2020-11-05T22:16:34.146" v="1057" actId="27636"/>
        <pc:sldMkLst>
          <pc:docMk/>
          <pc:sldMk cId="3214689296" sldId="309"/>
        </pc:sldMkLst>
        <pc:spChg chg="mod">
          <ac:chgData name="Compañía de Danza Sol de América" userId="fb2d1468578cd37f" providerId="LiveId" clId="{E11A7E2F-4321-4990-BFBB-22762CF2D17C}" dt="2020-11-05T22:14:37.532" v="1046" actId="404"/>
          <ac:spMkLst>
            <pc:docMk/>
            <pc:sldMk cId="3214689296" sldId="309"/>
            <ac:spMk id="2" creationId="{985F79B7-1FFE-4ED5-9EE1-700B013914E8}"/>
          </ac:spMkLst>
        </pc:spChg>
        <pc:spChg chg="mod">
          <ac:chgData name="Compañía de Danza Sol de América" userId="fb2d1468578cd37f" providerId="LiveId" clId="{E11A7E2F-4321-4990-BFBB-22762CF2D17C}" dt="2020-11-05T22:16:34.146" v="1057" actId="27636"/>
          <ac:spMkLst>
            <pc:docMk/>
            <pc:sldMk cId="3214689296" sldId="309"/>
            <ac:spMk id="3" creationId="{67D365E0-300C-4760-8633-4CA572871793}"/>
          </ac:spMkLst>
        </pc:spChg>
        <pc:picChg chg="add mod">
          <ac:chgData name="Compañía de Danza Sol de América" userId="fb2d1468578cd37f" providerId="LiveId" clId="{E11A7E2F-4321-4990-BFBB-22762CF2D17C}" dt="2020-11-05T22:16:22.120" v="1055" actId="1076"/>
          <ac:picMkLst>
            <pc:docMk/>
            <pc:sldMk cId="3214689296" sldId="309"/>
            <ac:picMk id="4098" creationId="{2A10E64E-D939-4200-A064-B5330F313352}"/>
          </ac:picMkLst>
        </pc:picChg>
      </pc:sldChg>
      <pc:sldChg chg="addSp delSp modSp new mod chgLayout">
        <pc:chgData name="Compañía de Danza Sol de América" userId="fb2d1468578cd37f" providerId="LiveId" clId="{E11A7E2F-4321-4990-BFBB-22762CF2D17C}" dt="2020-11-06T03:00:26.723" v="1168" actId="122"/>
        <pc:sldMkLst>
          <pc:docMk/>
          <pc:sldMk cId="323268072" sldId="310"/>
        </pc:sldMkLst>
        <pc:spChg chg="mod ord">
          <ac:chgData name="Compañía de Danza Sol de América" userId="fb2d1468578cd37f" providerId="LiveId" clId="{E11A7E2F-4321-4990-BFBB-22762CF2D17C}" dt="2020-11-06T02:59:17.883" v="1142" actId="27636"/>
          <ac:spMkLst>
            <pc:docMk/>
            <pc:sldMk cId="323268072" sldId="310"/>
            <ac:spMk id="2" creationId="{63A570E6-7AC8-45FB-9500-09209AD5806B}"/>
          </ac:spMkLst>
        </pc:spChg>
        <pc:spChg chg="mod ord">
          <ac:chgData name="Compañía de Danza Sol de América" userId="fb2d1468578cd37f" providerId="LiveId" clId="{E11A7E2F-4321-4990-BFBB-22762CF2D17C}" dt="2020-11-06T02:59:09.409" v="1136" actId="700"/>
          <ac:spMkLst>
            <pc:docMk/>
            <pc:sldMk cId="323268072" sldId="310"/>
            <ac:spMk id="3" creationId="{3C8F31A1-1B99-4389-825C-87AFD73C7993}"/>
          </ac:spMkLst>
        </pc:spChg>
        <pc:spChg chg="add del mod ord">
          <ac:chgData name="Compañía de Danza Sol de América" userId="fb2d1468578cd37f" providerId="LiveId" clId="{E11A7E2F-4321-4990-BFBB-22762CF2D17C}" dt="2020-11-06T02:59:13.711" v="1139" actId="478"/>
          <ac:spMkLst>
            <pc:docMk/>
            <pc:sldMk cId="323268072" sldId="310"/>
            <ac:spMk id="4" creationId="{DB009172-1698-4244-B5E7-5B150DB5D452}"/>
          </ac:spMkLst>
        </pc:spChg>
        <pc:spChg chg="add mod ord">
          <ac:chgData name="Compañía de Danza Sol de América" userId="fb2d1468578cd37f" providerId="LiveId" clId="{E11A7E2F-4321-4990-BFBB-22762CF2D17C}" dt="2020-11-06T03:00:26.723" v="1168" actId="122"/>
          <ac:spMkLst>
            <pc:docMk/>
            <pc:sldMk cId="323268072" sldId="310"/>
            <ac:spMk id="5" creationId="{1C7A9E72-C59D-41B6-AE48-DAC9214493E3}"/>
          </ac:spMkLst>
        </pc:spChg>
        <pc:spChg chg="add del mod ord">
          <ac:chgData name="Compañía de Danza Sol de América" userId="fb2d1468578cd37f" providerId="LiveId" clId="{E11A7E2F-4321-4990-BFBB-22762CF2D17C}" dt="2020-11-06T03:00:04.302" v="1143"/>
          <ac:spMkLst>
            <pc:docMk/>
            <pc:sldMk cId="323268072" sldId="310"/>
            <ac:spMk id="6" creationId="{A0082EC3-AA91-4B5E-A495-85B0BB17B116}"/>
          </ac:spMkLst>
        </pc:spChg>
        <pc:picChg chg="add mod">
          <ac:chgData name="Compañía de Danza Sol de América" userId="fb2d1468578cd37f" providerId="LiveId" clId="{E11A7E2F-4321-4990-BFBB-22762CF2D17C}" dt="2020-11-06T03:00:04.302" v="1143"/>
          <ac:picMkLst>
            <pc:docMk/>
            <pc:sldMk cId="323268072" sldId="310"/>
            <ac:picMk id="5122" creationId="{8B866058-7912-42FC-B0B8-35842B4F67EB}"/>
          </ac:picMkLst>
        </pc:picChg>
      </pc:sldChg>
      <pc:sldChg chg="addSp delSp modSp new mod">
        <pc:chgData name="Compañía de Danza Sol de América" userId="fb2d1468578cd37f" providerId="LiveId" clId="{E11A7E2F-4321-4990-BFBB-22762CF2D17C}" dt="2020-11-06T03:08:31.027" v="1258" actId="1037"/>
        <pc:sldMkLst>
          <pc:docMk/>
          <pc:sldMk cId="1708703627" sldId="311"/>
        </pc:sldMkLst>
        <pc:spChg chg="del">
          <ac:chgData name="Compañía de Danza Sol de América" userId="fb2d1468578cd37f" providerId="LiveId" clId="{E11A7E2F-4321-4990-BFBB-22762CF2D17C}" dt="2020-11-06T03:08:04.967" v="1237" actId="22"/>
          <ac:spMkLst>
            <pc:docMk/>
            <pc:sldMk cId="1708703627" sldId="311"/>
            <ac:spMk id="2" creationId="{31A53623-56DD-41B6-AEB1-6D007933AD7C}"/>
          </ac:spMkLst>
        </pc:spChg>
        <pc:spChg chg="mod">
          <ac:chgData name="Compañía de Danza Sol de América" userId="fb2d1468578cd37f" providerId="LiveId" clId="{E11A7E2F-4321-4990-BFBB-22762CF2D17C}" dt="2020-11-06T03:07:04.491" v="1236" actId="404"/>
          <ac:spMkLst>
            <pc:docMk/>
            <pc:sldMk cId="1708703627" sldId="311"/>
            <ac:spMk id="3" creationId="{DE54118B-5186-4208-95CD-A57A7F3E1DCE}"/>
          </ac:spMkLst>
        </pc:spChg>
        <pc:picChg chg="add mod ord">
          <ac:chgData name="Compañía de Danza Sol de América" userId="fb2d1468578cd37f" providerId="LiveId" clId="{E11A7E2F-4321-4990-BFBB-22762CF2D17C}" dt="2020-11-06T03:08:31.027" v="1258" actId="1037"/>
          <ac:picMkLst>
            <pc:docMk/>
            <pc:sldMk cId="1708703627" sldId="311"/>
            <ac:picMk id="5" creationId="{7AAD60CB-BF37-497F-95EA-A0B9D56C9AA3}"/>
          </ac:picMkLst>
        </pc:picChg>
      </pc:sldChg>
      <pc:sldChg chg="addSp delSp modSp new mod chgLayout">
        <pc:chgData name="Compañía de Danza Sol de América" userId="fb2d1468578cd37f" providerId="LiveId" clId="{E11A7E2F-4321-4990-BFBB-22762CF2D17C}" dt="2020-11-06T03:19:11.013" v="1333" actId="20577"/>
        <pc:sldMkLst>
          <pc:docMk/>
          <pc:sldMk cId="1249486504" sldId="312"/>
        </pc:sldMkLst>
        <pc:spChg chg="del mod ord">
          <ac:chgData name="Compañía de Danza Sol de América" userId="fb2d1468578cd37f" providerId="LiveId" clId="{E11A7E2F-4321-4990-BFBB-22762CF2D17C}" dt="2020-11-06T03:17:57.852" v="1291"/>
          <ac:spMkLst>
            <pc:docMk/>
            <pc:sldMk cId="1249486504" sldId="312"/>
            <ac:spMk id="2" creationId="{3E4297B1-9AA7-4749-973F-D8B67324BA18}"/>
          </ac:spMkLst>
        </pc:spChg>
        <pc:spChg chg="del mod ord">
          <ac:chgData name="Compañía de Danza Sol de América" userId="fb2d1468578cd37f" providerId="LiveId" clId="{E11A7E2F-4321-4990-BFBB-22762CF2D17C}" dt="2020-11-06T03:17:02.451" v="1280" actId="700"/>
          <ac:spMkLst>
            <pc:docMk/>
            <pc:sldMk cId="1249486504" sldId="312"/>
            <ac:spMk id="3" creationId="{DF408145-1AC8-4D22-B3EF-591D4891520C}"/>
          </ac:spMkLst>
        </pc:spChg>
        <pc:spChg chg="add mod ord">
          <ac:chgData name="Compañía de Danza Sol de América" userId="fb2d1468578cd37f" providerId="LiveId" clId="{E11A7E2F-4321-4990-BFBB-22762CF2D17C}" dt="2020-11-06T03:18:09.809" v="1311" actId="20577"/>
          <ac:spMkLst>
            <pc:docMk/>
            <pc:sldMk cId="1249486504" sldId="312"/>
            <ac:spMk id="4" creationId="{3CF822F3-4050-43E9-9528-5DE43A80BB0D}"/>
          </ac:spMkLst>
        </pc:spChg>
        <pc:spChg chg="add mod ord">
          <ac:chgData name="Compañía de Danza Sol de América" userId="fb2d1468578cd37f" providerId="LiveId" clId="{E11A7E2F-4321-4990-BFBB-22762CF2D17C}" dt="2020-11-06T03:19:11.013" v="1333" actId="20577"/>
          <ac:spMkLst>
            <pc:docMk/>
            <pc:sldMk cId="1249486504" sldId="312"/>
            <ac:spMk id="5" creationId="{051FE932-9FE6-4C8E-A8F5-D0A36A1E24C9}"/>
          </ac:spMkLst>
        </pc:spChg>
        <pc:spChg chg="add del mod ord">
          <ac:chgData name="Compañía de Danza Sol de América" userId="fb2d1468578cd37f" providerId="LiveId" clId="{E11A7E2F-4321-4990-BFBB-22762CF2D17C}" dt="2020-11-06T03:18:21.374" v="1313" actId="478"/>
          <ac:spMkLst>
            <pc:docMk/>
            <pc:sldMk cId="1249486504" sldId="312"/>
            <ac:spMk id="6" creationId="{17CED5AE-D5D8-4F8B-B66F-14E08E6799A8}"/>
          </ac:spMkLst>
        </pc:spChg>
        <pc:spChg chg="add mod ord">
          <ac:chgData name="Compañía de Danza Sol de América" userId="fb2d1468578cd37f" providerId="LiveId" clId="{E11A7E2F-4321-4990-BFBB-22762CF2D17C}" dt="2020-11-06T03:19:05.515" v="1324" actId="113"/>
          <ac:spMkLst>
            <pc:docMk/>
            <pc:sldMk cId="1249486504" sldId="312"/>
            <ac:spMk id="7" creationId="{F45C89B1-59FD-4D21-A61B-6A1941B2BE0D}"/>
          </ac:spMkLst>
        </pc:spChg>
        <pc:picChg chg="add del">
          <ac:chgData name="Compañía de Danza Sol de América" userId="fb2d1468578cd37f" providerId="LiveId" clId="{E11A7E2F-4321-4990-BFBB-22762CF2D17C}" dt="2020-11-06T03:17:54.461" v="1290"/>
          <ac:picMkLst>
            <pc:docMk/>
            <pc:sldMk cId="1249486504" sldId="312"/>
            <ac:picMk id="6146" creationId="{4FF29A7E-F0EF-436C-8CBF-84D13C81EDF7}"/>
          </ac:picMkLst>
        </pc:picChg>
        <pc:picChg chg="add mod">
          <ac:chgData name="Compañía de Danza Sol de América" userId="fb2d1468578cd37f" providerId="LiveId" clId="{E11A7E2F-4321-4990-BFBB-22762CF2D17C}" dt="2020-11-06T03:17:57.852" v="1291"/>
          <ac:picMkLst>
            <pc:docMk/>
            <pc:sldMk cId="1249486504" sldId="312"/>
            <ac:picMk id="6148" creationId="{6DC3F57B-034E-4E2F-844A-06A27A3E9AD5}"/>
          </ac:picMkLst>
        </pc:picChg>
      </pc:sldChg>
      <pc:sldChg chg="addSp delSp modSp new mod chgLayout">
        <pc:chgData name="Compañía de Danza Sol de América" userId="fb2d1468578cd37f" providerId="LiveId" clId="{E11A7E2F-4321-4990-BFBB-22762CF2D17C}" dt="2020-11-06T03:40:26.604" v="1599" actId="122"/>
        <pc:sldMkLst>
          <pc:docMk/>
          <pc:sldMk cId="3341595290" sldId="313"/>
        </pc:sldMkLst>
        <pc:spChg chg="mod ord">
          <ac:chgData name="Compañía de Danza Sol de América" userId="fb2d1468578cd37f" providerId="LiveId" clId="{E11A7E2F-4321-4990-BFBB-22762CF2D17C}" dt="2020-11-06T03:39:32.659" v="1582" actId="27636"/>
          <ac:spMkLst>
            <pc:docMk/>
            <pc:sldMk cId="3341595290" sldId="313"/>
            <ac:spMk id="2" creationId="{05DC7607-A0E0-41DE-A977-C5BD836C57A1}"/>
          </ac:spMkLst>
        </pc:spChg>
        <pc:spChg chg="mod ord">
          <ac:chgData name="Compañía de Danza Sol de América" userId="fb2d1468578cd37f" providerId="LiveId" clId="{E11A7E2F-4321-4990-BFBB-22762CF2D17C}" dt="2020-11-06T03:33:30.190" v="1500" actId="700"/>
          <ac:spMkLst>
            <pc:docMk/>
            <pc:sldMk cId="3341595290" sldId="313"/>
            <ac:spMk id="3" creationId="{ED83CD2F-E676-4517-86AE-2FFA2049BCEF}"/>
          </ac:spMkLst>
        </pc:spChg>
        <pc:spChg chg="add del mod ord">
          <ac:chgData name="Compañía de Danza Sol de América" userId="fb2d1468578cd37f" providerId="LiveId" clId="{E11A7E2F-4321-4990-BFBB-22762CF2D17C}" dt="2020-11-06T03:33:35.906" v="1503" actId="478"/>
          <ac:spMkLst>
            <pc:docMk/>
            <pc:sldMk cId="3341595290" sldId="313"/>
            <ac:spMk id="4" creationId="{D9ACD51D-B3B8-4A1B-9CED-03B6C4E03904}"/>
          </ac:spMkLst>
        </pc:spChg>
        <pc:spChg chg="add mod ord">
          <ac:chgData name="Compañía de Danza Sol de América" userId="fb2d1468578cd37f" providerId="LiveId" clId="{E11A7E2F-4321-4990-BFBB-22762CF2D17C}" dt="2020-11-06T03:40:26.604" v="1599" actId="122"/>
          <ac:spMkLst>
            <pc:docMk/>
            <pc:sldMk cId="3341595290" sldId="313"/>
            <ac:spMk id="5" creationId="{EAB6554F-0350-40A8-B55C-E211942D38DD}"/>
          </ac:spMkLst>
        </pc:spChg>
        <pc:spChg chg="add del mod ord">
          <ac:chgData name="Compañía de Danza Sol de América" userId="fb2d1468578cd37f" providerId="LiveId" clId="{E11A7E2F-4321-4990-BFBB-22762CF2D17C}" dt="2020-11-06T03:40:18.736" v="1583"/>
          <ac:spMkLst>
            <pc:docMk/>
            <pc:sldMk cId="3341595290" sldId="313"/>
            <ac:spMk id="6" creationId="{77701E18-DCF3-4832-BB0A-92D9F9B94901}"/>
          </ac:spMkLst>
        </pc:spChg>
        <pc:picChg chg="add mod">
          <ac:chgData name="Compañía de Danza Sol de América" userId="fb2d1468578cd37f" providerId="LiveId" clId="{E11A7E2F-4321-4990-BFBB-22762CF2D17C}" dt="2020-11-06T03:40:18.736" v="1583"/>
          <ac:picMkLst>
            <pc:docMk/>
            <pc:sldMk cId="3341595290" sldId="313"/>
            <ac:picMk id="8194" creationId="{0480F79C-C964-43A1-AECC-5069789E615E}"/>
          </ac:picMkLst>
        </pc:picChg>
      </pc:sldChg>
      <pc:sldChg chg="del">
        <pc:chgData name="Compañía de Danza Sol de América" userId="fb2d1468578cd37f" providerId="LiveId" clId="{E11A7E2F-4321-4990-BFBB-22762CF2D17C}" dt="2020-11-09T04:25:00.909" v="1642" actId="47"/>
        <pc:sldMkLst>
          <pc:docMk/>
          <pc:sldMk cId="1793776685" sldId="314"/>
        </pc:sldMkLst>
      </pc:sldChg>
      <pc:sldChg chg="modSp new mod">
        <pc:chgData name="Compañía de Danza Sol de América" userId="fb2d1468578cd37f" providerId="LiveId" clId="{E11A7E2F-4321-4990-BFBB-22762CF2D17C}" dt="2020-11-06T03:40:40.672" v="1622" actId="20577"/>
        <pc:sldMkLst>
          <pc:docMk/>
          <pc:sldMk cId="1793776685" sldId="314"/>
        </pc:sldMkLst>
        <pc:spChg chg="mod">
          <ac:chgData name="Compañía de Danza Sol de América" userId="fb2d1468578cd37f" providerId="LiveId" clId="{E11A7E2F-4321-4990-BFBB-22762CF2D17C}" dt="2020-11-06T03:40:40.672" v="1622" actId="20577"/>
          <ac:spMkLst>
            <pc:docMk/>
            <pc:sldMk cId="1793776685" sldId="314"/>
            <ac:spMk id="3" creationId="{F77BEE7F-FDF9-486B-9D2E-E551F783C9FD}"/>
          </ac:spMkLst>
        </pc:spChg>
      </pc:sldChg>
      <pc:sldChg chg="modSp add mod">
        <pc:chgData name="Compañía de Danza Sol de América" userId="fb2d1468578cd37f" providerId="LiveId" clId="{E11A7E2F-4321-4990-BFBB-22762CF2D17C}" dt="2020-11-09T04:29:25.821" v="1652" actId="5793"/>
        <pc:sldMkLst>
          <pc:docMk/>
          <pc:sldMk cId="0" sldId="315"/>
        </pc:sldMkLst>
        <pc:spChg chg="mod">
          <ac:chgData name="Compañía de Danza Sol de América" userId="fb2d1468578cd37f" providerId="LiveId" clId="{E11A7E2F-4321-4990-BFBB-22762CF2D17C}" dt="2020-11-09T04:26:45.209" v="1649" actId="255"/>
          <ac:spMkLst>
            <pc:docMk/>
            <pc:sldMk cId="0" sldId="315"/>
            <ac:spMk id="5" creationId="{BF0BEDE2-9848-4429-8950-144ADA056427}"/>
          </ac:spMkLst>
        </pc:spChg>
        <pc:spChg chg="mod">
          <ac:chgData name="Compañía de Danza Sol de América" userId="fb2d1468578cd37f" providerId="LiveId" clId="{E11A7E2F-4321-4990-BFBB-22762CF2D17C}" dt="2020-11-09T04:29:25.821" v="1652" actId="5793"/>
          <ac:spMkLst>
            <pc:docMk/>
            <pc:sldMk cId="0" sldId="315"/>
            <ac:spMk id="7" creationId="{9F45F8FF-8D49-4330-9151-15FEFB3CF21B}"/>
          </ac:spMkLst>
        </pc:spChg>
      </pc:sldChg>
      <pc:sldChg chg="del">
        <pc:chgData name="Compañía de Danza Sol de América" userId="fb2d1468578cd37f" providerId="LiveId" clId="{E11A7E2F-4321-4990-BFBB-22762CF2D17C}" dt="2020-11-05T14:04:53.550" v="22" actId="47"/>
        <pc:sldMkLst>
          <pc:docMk/>
          <pc:sldMk cId="1346992187" sldId="315"/>
        </pc:sldMkLst>
      </pc:sldChg>
      <pc:sldChg chg="del">
        <pc:chgData name="Compañía de Danza Sol de América" userId="fb2d1468578cd37f" providerId="LiveId" clId="{E11A7E2F-4321-4990-BFBB-22762CF2D17C}" dt="2020-11-05T14:04:57.020" v="23" actId="47"/>
        <pc:sldMkLst>
          <pc:docMk/>
          <pc:sldMk cId="421897841" sldId="316"/>
        </pc:sldMkLst>
      </pc:sldChg>
      <pc:sldChg chg="del">
        <pc:chgData name="Compañía de Danza Sol de América" userId="fb2d1468578cd37f" providerId="LiveId" clId="{E11A7E2F-4321-4990-BFBB-22762CF2D17C}" dt="2020-11-05T14:04:57.799" v="24" actId="47"/>
        <pc:sldMkLst>
          <pc:docMk/>
          <pc:sldMk cId="227727766" sldId="317"/>
        </pc:sldMkLst>
      </pc:sldChg>
      <pc:sldChg chg="del">
        <pc:chgData name="Compañía de Danza Sol de América" userId="fb2d1468578cd37f" providerId="LiveId" clId="{E11A7E2F-4321-4990-BFBB-22762CF2D17C}" dt="2020-11-05T14:04:58.384" v="25" actId="47"/>
        <pc:sldMkLst>
          <pc:docMk/>
          <pc:sldMk cId="1625910959" sldId="318"/>
        </pc:sldMkLst>
      </pc:sldChg>
      <pc:sldChg chg="del">
        <pc:chgData name="Compañía de Danza Sol de América" userId="fb2d1468578cd37f" providerId="LiveId" clId="{E11A7E2F-4321-4990-BFBB-22762CF2D17C}" dt="2020-11-05T14:04:58.543" v="26" actId="47"/>
        <pc:sldMkLst>
          <pc:docMk/>
          <pc:sldMk cId="580437173" sldId="319"/>
        </pc:sldMkLst>
      </pc:sldChg>
      <pc:sldChg chg="del">
        <pc:chgData name="Compañía de Danza Sol de América" userId="fb2d1468578cd37f" providerId="LiveId" clId="{E11A7E2F-4321-4990-BFBB-22762CF2D17C}" dt="2020-11-05T14:04:58.733" v="27" actId="47"/>
        <pc:sldMkLst>
          <pc:docMk/>
          <pc:sldMk cId="1308486681" sldId="320"/>
        </pc:sldMkLst>
      </pc:sldChg>
      <pc:sldChg chg="del">
        <pc:chgData name="Compañía de Danza Sol de América" userId="fb2d1468578cd37f" providerId="LiveId" clId="{E11A7E2F-4321-4990-BFBB-22762CF2D17C}" dt="2020-11-05T14:04:58.906" v="28" actId="47"/>
        <pc:sldMkLst>
          <pc:docMk/>
          <pc:sldMk cId="1976303458" sldId="321"/>
        </pc:sldMkLst>
      </pc:sldChg>
      <pc:sldChg chg="del">
        <pc:chgData name="Compañía de Danza Sol de América" userId="fb2d1468578cd37f" providerId="LiveId" clId="{E11A7E2F-4321-4990-BFBB-22762CF2D17C}" dt="2020-11-05T14:04:59.059" v="29" actId="47"/>
        <pc:sldMkLst>
          <pc:docMk/>
          <pc:sldMk cId="1640983769" sldId="322"/>
        </pc:sldMkLst>
      </pc:sldChg>
      <pc:sldChg chg="del">
        <pc:chgData name="Compañía de Danza Sol de América" userId="fb2d1468578cd37f" providerId="LiveId" clId="{E11A7E2F-4321-4990-BFBB-22762CF2D17C}" dt="2020-11-05T14:04:59.547" v="31" actId="47"/>
        <pc:sldMkLst>
          <pc:docMk/>
          <pc:sldMk cId="2369344057" sldId="323"/>
        </pc:sldMkLst>
      </pc:sldChg>
      <pc:sldChg chg="del">
        <pc:chgData name="Compañía de Danza Sol de América" userId="fb2d1468578cd37f" providerId="LiveId" clId="{E11A7E2F-4321-4990-BFBB-22762CF2D17C}" dt="2020-11-05T14:04:59.538" v="30" actId="47"/>
        <pc:sldMkLst>
          <pc:docMk/>
          <pc:sldMk cId="826422275" sldId="324"/>
        </pc:sldMkLst>
      </pc:sldChg>
      <pc:sldChg chg="del">
        <pc:chgData name="Compañía de Danza Sol de América" userId="fb2d1468578cd37f" providerId="LiveId" clId="{E11A7E2F-4321-4990-BFBB-22762CF2D17C}" dt="2020-11-05T14:04:59.781" v="32" actId="47"/>
        <pc:sldMkLst>
          <pc:docMk/>
          <pc:sldMk cId="670275066" sldId="325"/>
        </pc:sldMkLst>
      </pc:sldChg>
      <pc:sldChg chg="modSp add mod">
        <pc:chgData name="Compañía de Danza Sol de América" userId="fb2d1468578cd37f" providerId="LiveId" clId="{E11A7E2F-4321-4990-BFBB-22762CF2D17C}" dt="2020-11-09T04:25:36.903" v="1645" actId="255"/>
        <pc:sldMkLst>
          <pc:docMk/>
          <pc:sldMk cId="3487309901" sldId="339"/>
        </pc:sldMkLst>
        <pc:spChg chg="mod">
          <ac:chgData name="Compañía de Danza Sol de América" userId="fb2d1468578cd37f" providerId="LiveId" clId="{E11A7E2F-4321-4990-BFBB-22762CF2D17C}" dt="2020-11-09T04:25:36.903" v="1645" actId="255"/>
          <ac:spMkLst>
            <pc:docMk/>
            <pc:sldMk cId="3487309901" sldId="339"/>
            <ac:spMk id="5" creationId="{5A22548D-7BB5-410D-8291-7D81626701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4A7C3-6175-46EC-96FE-AABBC2FC40D9}" type="datetimeFigureOut">
              <a:rPr lang="es-CL" smtClean="0"/>
              <a:t>09-11-2020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20BF0-3CF2-4537-870E-857122161A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8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20BF0-3CF2-4537-870E-857122161ACD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9018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20BF0-3CF2-4537-870E-857122161ACD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936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314454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3714751"/>
            <a:ext cx="9147765" cy="1434066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11000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05981"/>
            <a:ext cx="1777470" cy="419457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6 Cheurón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32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8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4454259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4340805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4454259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4340805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E6439C-FFB8-4BED-83AF-0AD7DBB1F80F}" type="datetimeFigureOut">
              <a:rPr lang="es-CL" smtClean="0"/>
              <a:pPr/>
              <a:t>09-11-2020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8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923679"/>
            <a:ext cx="7772400" cy="763094"/>
          </a:xfrm>
        </p:spPr>
        <p:txBody>
          <a:bodyPr>
            <a:noAutofit/>
          </a:bodyPr>
          <a:lstStyle/>
          <a:p>
            <a:r>
              <a:rPr lang="es-CL" sz="3600" dirty="0"/>
              <a:t>La Baja Edad Media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2708707"/>
            <a:ext cx="7772400" cy="1105183"/>
          </a:xfrm>
        </p:spPr>
        <p:txBody>
          <a:bodyPr>
            <a:normAutofit fontScale="55000" lnSpcReduction="20000"/>
          </a:bodyPr>
          <a:lstStyle/>
          <a:p>
            <a:endParaRPr lang="es-CL" dirty="0">
              <a:solidFill>
                <a:schemeClr val="tx1"/>
              </a:solidFill>
            </a:endParaRPr>
          </a:p>
          <a:p>
            <a:endParaRPr lang="es-CL" dirty="0">
              <a:solidFill>
                <a:schemeClr val="tx1"/>
              </a:solidFill>
            </a:endParaRPr>
          </a:p>
          <a:p>
            <a:r>
              <a:rPr lang="es-CL" sz="2900" dirty="0">
                <a:solidFill>
                  <a:schemeClr val="tx1"/>
                </a:solidFill>
              </a:rPr>
              <a:t>Historia, Geografía y Ciencias Sociales</a:t>
            </a:r>
          </a:p>
          <a:p>
            <a:r>
              <a:rPr lang="es-CL" sz="2900" i="1" dirty="0">
                <a:solidFill>
                  <a:schemeClr val="tx1"/>
                </a:solidFill>
              </a:rPr>
              <a:t>7mo Básico.</a:t>
            </a:r>
          </a:p>
        </p:txBody>
      </p:sp>
      <p:pic>
        <p:nvPicPr>
          <p:cNvPr id="4" name="3 Imagen" descr="insign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5486"/>
            <a:ext cx="864096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1371600" y="3919364"/>
            <a:ext cx="7772400" cy="1224136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CL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CL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Profesor: José Mella Rojas.</a:t>
            </a:r>
          </a:p>
        </p:txBody>
      </p:sp>
      <p:sp>
        <p:nvSpPr>
          <p:cNvPr id="34818" name="AutoShape 2" descr="Resultado de imagen para renacimiento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4820" name="AutoShape 4" descr="Resultado de imagen para renacimiento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4822" name="AutoShape 6" descr="Resultado de imagen para renacimiento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4824" name="AutoShape 8" descr="Resultado de imagen para renacimiento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Picture 2" descr="La Agricultura en la Edad Media | Historia Universal">
            <a:extLst>
              <a:ext uri="{FF2B5EF4-FFF2-40B4-BE49-F238E27FC236}">
                <a16:creationId xmlns:a16="http://schemas.microsoft.com/office/drawing/2014/main" id="{21D0E6A0-5ABD-4ACD-9EED-3F598258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83418" cy="149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arcador de contenido 9">
            <a:extLst>
              <a:ext uri="{FF2B5EF4-FFF2-40B4-BE49-F238E27FC236}">
                <a16:creationId xmlns:a16="http://schemas.microsoft.com/office/drawing/2014/main" id="{B3972F84-4B8D-428A-B629-0AF4F610F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3798"/>
            <a:ext cx="1763688" cy="1549408"/>
          </a:xfrm>
          <a:prstGeom prst="rect">
            <a:avLst/>
          </a:prstGeom>
        </p:spPr>
      </p:pic>
      <p:pic>
        <p:nvPicPr>
          <p:cNvPr id="13" name="Picture 2" descr="La peste negra: enseñanzas de la gran pandemia medieval">
            <a:extLst>
              <a:ext uri="{FF2B5EF4-FFF2-40B4-BE49-F238E27FC236}">
                <a16:creationId xmlns:a16="http://schemas.microsoft.com/office/drawing/2014/main" id="{FE620456-0120-4BF5-A2A2-1B93DF5D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0110"/>
            <a:ext cx="1763688" cy="17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arcador de contenido 11">
            <a:extLst>
              <a:ext uri="{FF2B5EF4-FFF2-40B4-BE49-F238E27FC236}">
                <a16:creationId xmlns:a16="http://schemas.microsoft.com/office/drawing/2014/main" id="{37BA0EF9-13ED-43E6-94AB-6474F3274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-24557"/>
            <a:ext cx="1748755" cy="1539784"/>
          </a:xfrm>
          <a:prstGeom prst="rect">
            <a:avLst/>
          </a:prstGeom>
        </p:spPr>
      </p:pic>
      <p:pic>
        <p:nvPicPr>
          <p:cNvPr id="6" name="Picture 4" descr="Los Orígenes de las Universidades Medievales - Historia evolutiva">
            <a:extLst>
              <a:ext uri="{FF2B5EF4-FFF2-40B4-BE49-F238E27FC236}">
                <a16:creationId xmlns:a16="http://schemas.microsoft.com/office/drawing/2014/main" id="{A10EC449-4792-46C6-A03E-6EF6626A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20538"/>
            <a:ext cx="1656184" cy="15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47D84C9-FD72-42A2-B6C4-9B069937A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2081" y="0"/>
            <a:ext cx="3851920" cy="5133391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0DE65E2-4E32-47ED-9D1B-4DE3B8A2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83518"/>
            <a:ext cx="4402832" cy="857250"/>
          </a:xfrm>
        </p:spPr>
        <p:txBody>
          <a:bodyPr>
            <a:normAutofit fontScale="90000"/>
          </a:bodyPr>
          <a:lstStyle/>
          <a:p>
            <a:r>
              <a:rPr lang="es-CL" dirty="0"/>
              <a:t>Innovaciones agrícolas.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AA6135-3D25-41EB-AA91-964AC31F7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491630"/>
            <a:ext cx="2952328" cy="33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0701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5AB0B33-C5C7-4225-A2B8-82A1309D2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62" y="123478"/>
            <a:ext cx="4410542" cy="4814043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367A093-AEF5-4068-B097-F88224202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148" y="1995686"/>
            <a:ext cx="4107996" cy="857250"/>
          </a:xfrm>
        </p:spPr>
        <p:txBody>
          <a:bodyPr>
            <a:noAutofit/>
          </a:bodyPr>
          <a:lstStyle/>
          <a:p>
            <a:pPr algn="r"/>
            <a:r>
              <a:rPr lang="es-CL" sz="3200" dirty="0"/>
              <a:t>Población europea (650 – 1450) en millones de habitantes.</a:t>
            </a:r>
          </a:p>
        </p:txBody>
      </p:sp>
    </p:spTree>
    <p:extLst>
      <p:ext uri="{BB962C8B-B14F-4D97-AF65-F5344CB8AC3E}">
        <p14:creationId xmlns:p14="http://schemas.microsoft.com/office/powerpoint/2010/main" val="194762407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EFF5A34-6DB9-4CF6-9AF1-52EF92E8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urbano.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F330EEF-346A-4911-A392-DEA0587BF5BF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CL" sz="1800" dirty="0"/>
              <a:t>Génova (Italia), fines del siglo XIV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FD3BFBE-FF91-41B7-A88C-4674669EF4D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85549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sz="2100" b="0" i="0" u="none" strike="noStrike" baseline="0" dirty="0">
                <a:solidFill>
                  <a:srgbClr val="000000"/>
                </a:solidFill>
                <a:latin typeface="AspiraNar-Regular"/>
              </a:rPr>
              <a:t>Entre los siglos XII y XIII antiguos centros urbanos cobraron nueva vitalidad. A su vez, nacieron nuevas </a:t>
            </a:r>
            <a:r>
              <a:rPr lang="es-MX" sz="2100" b="1" i="0" u="sng" strike="noStrike" baseline="0" dirty="0">
                <a:solidFill>
                  <a:srgbClr val="000000"/>
                </a:solidFill>
                <a:latin typeface="AspiraNar-Regular"/>
              </a:rPr>
              <a:t>ciudades</a:t>
            </a:r>
            <a:r>
              <a:rPr lang="es-MX" sz="2100" b="0" i="0" u="none" strike="noStrike" baseline="0" dirty="0">
                <a:solidFill>
                  <a:srgbClr val="000000"/>
                </a:solidFill>
                <a:latin typeface="AspiraNar-Regular"/>
              </a:rPr>
              <a:t> a partir de emplazamientos de castillos y monasterios, pero especialmente en lugares relacionados con la actividad comercial y la producción </a:t>
            </a:r>
            <a:r>
              <a:rPr lang="es-CL" sz="2100" b="0" i="0" u="none" strike="noStrike" baseline="0" dirty="0">
                <a:solidFill>
                  <a:srgbClr val="000000"/>
                </a:solidFill>
                <a:latin typeface="AspiraNar-Regular"/>
              </a:rPr>
              <a:t>artesanal, como Venecia, Génova, Barcelona, Brujas, Amberes, </a:t>
            </a:r>
            <a:r>
              <a:rPr lang="es-MX" sz="2100" b="0" i="0" u="none" strike="noStrike" baseline="0" dirty="0">
                <a:solidFill>
                  <a:srgbClr val="000000"/>
                </a:solidFill>
                <a:latin typeface="AspiraNar-Regular"/>
              </a:rPr>
              <a:t>Milán o Florencia. </a:t>
            </a:r>
          </a:p>
          <a:p>
            <a:pPr algn="just"/>
            <a:endParaRPr lang="es-MX" sz="2100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MX" sz="2100" b="0" i="0" u="none" strike="noStrike" baseline="0" dirty="0">
                <a:solidFill>
                  <a:srgbClr val="000000"/>
                </a:solidFill>
                <a:latin typeface="AspiraNar-Regular"/>
              </a:rPr>
              <a:t>Gran parte de las nuevas ciudades se ubicaban preferentemente en el centro y norte de Europa. Estaban organizadas en torno a </a:t>
            </a:r>
            <a:r>
              <a:rPr lang="es-MX" sz="2100" b="1" i="0" u="sng" strike="noStrike" baseline="0" dirty="0">
                <a:latin typeface="AspiraNar-Demi"/>
              </a:rPr>
              <a:t>municipios</a:t>
            </a:r>
            <a:r>
              <a:rPr lang="es-MX" sz="2100" b="0" i="0" u="none" strike="noStrike" baseline="0" dirty="0">
                <a:solidFill>
                  <a:srgbClr val="004DE6"/>
                </a:solidFill>
                <a:latin typeface="AspiraNar-Demi"/>
              </a:rPr>
              <a:t> </a:t>
            </a:r>
            <a:r>
              <a:rPr lang="es-MX" sz="2100" b="0" i="0" u="none" strike="noStrike" baseline="0" dirty="0">
                <a:solidFill>
                  <a:srgbClr val="000000"/>
                </a:solidFill>
                <a:latin typeface="AspiraNar-Regular"/>
              </a:rPr>
              <a:t>o ayuntamientos y crecieron y se consolidaron gracias a las variadas actividades comerciales </a:t>
            </a:r>
            <a:r>
              <a:rPr lang="es-CL" sz="2100" b="0" i="0" u="none" strike="noStrike" baseline="0" dirty="0">
                <a:solidFill>
                  <a:srgbClr val="000000"/>
                </a:solidFill>
                <a:latin typeface="AspiraNar-Regular"/>
              </a:rPr>
              <a:t>desarrollas en su interior.</a:t>
            </a:r>
          </a:p>
          <a:p>
            <a:pPr algn="l"/>
            <a:endParaRPr lang="es-MX" sz="1800" b="0" i="0" u="none" strike="noStrike" baseline="0" dirty="0">
              <a:solidFill>
                <a:srgbClr val="000000"/>
              </a:solidFill>
              <a:latin typeface="AspiraNar-Regular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65C8F8BB-F377-45F3-B332-72FC0B7861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982646" y="1082675"/>
            <a:ext cx="3366532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267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C8F31A1-1B99-4389-825C-87AFD73C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urbano.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7A9E72-C59D-41B6-AE48-DAC9214493E3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2000" dirty="0"/>
              <a:t>El banquero y su mujer.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3A570E6-7AC8-45FB-9500-09209AD5806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54592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MX" sz="2800" b="0" i="0" u="none" strike="noStrike" baseline="0" dirty="0">
                <a:solidFill>
                  <a:srgbClr val="000000"/>
                </a:solidFill>
                <a:latin typeface="AspiraNar-Regular"/>
              </a:rPr>
              <a:t>Las nuevas dinámicas y actividades que se desarrollaron en su interior estimularon el surgimiento de nuevas estructuras y grupos sociales; los oficios se organizaron mediante </a:t>
            </a:r>
            <a:r>
              <a:rPr lang="es-MX" sz="2800" b="1" i="0" u="sng" strike="noStrike" baseline="0" dirty="0">
                <a:latin typeface="AspiraNar-Demi"/>
              </a:rPr>
              <a:t>gremios</a:t>
            </a:r>
            <a:r>
              <a:rPr lang="es-MX" sz="2800" b="0" i="0" u="none" strike="noStrike" baseline="0" dirty="0">
                <a:solidFill>
                  <a:srgbClr val="004DE6"/>
                </a:solidFill>
                <a:latin typeface="AspiraNar-Demi"/>
              </a:rPr>
              <a:t> </a:t>
            </a:r>
            <a:r>
              <a:rPr lang="es-MX" sz="2800" b="0" i="0" u="none" strike="noStrike" baseline="0" dirty="0">
                <a:solidFill>
                  <a:srgbClr val="000000"/>
                </a:solidFill>
                <a:latin typeface="AspiraNar-Regular"/>
              </a:rPr>
              <a:t>y apareció un nuevo grupo social: la </a:t>
            </a:r>
            <a:r>
              <a:rPr lang="es-MX" sz="2800" b="1" i="0" u="sng" strike="noStrike" baseline="0" dirty="0">
                <a:solidFill>
                  <a:srgbClr val="000000"/>
                </a:solidFill>
                <a:latin typeface="AspiraNar-Demi"/>
              </a:rPr>
              <a:t>burguesía</a:t>
            </a:r>
            <a:r>
              <a:rPr lang="es-MX" sz="2800" b="0" i="0" u="none" strike="noStrike" baseline="0" dirty="0">
                <a:solidFill>
                  <a:srgbClr val="000000"/>
                </a:solidFill>
                <a:latin typeface="AspiraNar-Regular"/>
              </a:rPr>
              <a:t>. Integrado fundamentalmente por comerciantes, banqueros y dueños de talleres artesanales, pronto se convirtieron en el sector más rico de cada ciudad y fue progresivamente obteniendo el control de </a:t>
            </a:r>
            <a:r>
              <a:rPr lang="es-CL" sz="2800" b="0" i="0" u="none" strike="noStrike" baseline="0" dirty="0">
                <a:solidFill>
                  <a:srgbClr val="000000"/>
                </a:solidFill>
                <a:latin typeface="AspiraNar-Regular"/>
              </a:rPr>
              <a:t>los gobiernos municipales.</a:t>
            </a:r>
            <a:endParaRPr lang="es-CL" dirty="0"/>
          </a:p>
          <a:p>
            <a:endParaRPr lang="es-CL" dirty="0"/>
          </a:p>
        </p:txBody>
      </p:sp>
      <p:pic>
        <p:nvPicPr>
          <p:cNvPr id="5122" name="Picture 2" descr="El cambista y su mujer (Quentin Massys) - Wikipedia, la enciclopedia libre">
            <a:extLst>
              <a:ext uri="{FF2B5EF4-FFF2-40B4-BE49-F238E27FC236}">
                <a16:creationId xmlns:a16="http://schemas.microsoft.com/office/drawing/2014/main" id="{8B866058-7912-42FC-B0B8-35842B4F67E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58" y="1082675"/>
            <a:ext cx="3142708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807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E5509A0-57B1-47F2-AB07-C27777959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Además del comercio local que se desarrollaba en los mercados urbanos, a partir del siglo XII se desarrolló un activo comercio regional, que comprendía amplias regiones de Europa, y un comercio internacional, que se expandía más allá de las fronteras de Europa.</a:t>
            </a:r>
          </a:p>
          <a:p>
            <a:pPr algn="just"/>
            <a:endParaRPr lang="es-MX" sz="1800" b="0" i="0" u="none" strike="noStrike" baseline="0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Los </a:t>
            </a:r>
            <a:r>
              <a:rPr lang="es-MX" sz="1800" b="1" i="0" u="none" strike="noStrike" baseline="0" dirty="0">
                <a:solidFill>
                  <a:srgbClr val="000000"/>
                </a:solidFill>
                <a:latin typeface="AspiraNar-Demi"/>
              </a:rPr>
              <a:t>centros o polos comerciales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en torno a los cuales se estructuraron dichos comercios fueron principalmente dos: la </a:t>
            </a:r>
            <a:r>
              <a:rPr lang="es-MX" sz="1800" b="1" i="0" u="none" strike="noStrike" baseline="0" dirty="0">
                <a:solidFill>
                  <a:srgbClr val="000000"/>
                </a:solidFill>
                <a:latin typeface="AspiraNar-Demi"/>
              </a:rPr>
              <a:t>liga hanseática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, que agrupaba a los comerciantes de las principales ciudades del norte de Europa, y las ciudades portuarias italianas, como Génova y Venecia, que controlaban el comercio del </a:t>
            </a:r>
            <a:r>
              <a:rPr lang="es-MX" sz="1800" b="1" i="0" u="none" strike="noStrike" baseline="0" dirty="0">
                <a:solidFill>
                  <a:srgbClr val="000000"/>
                </a:solidFill>
                <a:latin typeface="AspiraNar-Demi"/>
              </a:rPr>
              <a:t>mar Mediterráneo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Demi"/>
              </a:rPr>
              <a:t>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y las rutas del comercio con </a:t>
            </a:r>
            <a:r>
              <a:rPr lang="es-MX" sz="1800" b="1" i="0" u="none" strike="noStrike" baseline="0" dirty="0">
                <a:solidFill>
                  <a:srgbClr val="000000"/>
                </a:solidFill>
                <a:latin typeface="AspiraNar-Demi"/>
              </a:rPr>
              <a:t>Oriente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64122C2-B59E-4845-A91C-6371F324F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Expansión comercial.</a:t>
            </a:r>
          </a:p>
        </p:txBody>
      </p:sp>
    </p:spTree>
    <p:extLst>
      <p:ext uri="{BB962C8B-B14F-4D97-AF65-F5344CB8AC3E}">
        <p14:creationId xmlns:p14="http://schemas.microsoft.com/office/powerpoint/2010/main" val="90980064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AAD60CB-BF37-497F-95EA-A0B9D56C9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082547"/>
            <a:ext cx="7984674" cy="4009483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E54118B-5186-4208-95CD-A57A7F3E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Ciudades y rutas comerciales durante el siglo XIII</a:t>
            </a:r>
          </a:p>
        </p:txBody>
      </p:sp>
    </p:spTree>
    <p:extLst>
      <p:ext uri="{BB962C8B-B14F-4D97-AF65-F5344CB8AC3E}">
        <p14:creationId xmlns:p14="http://schemas.microsoft.com/office/powerpoint/2010/main" val="170870362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774F11C-7A7E-48A3-BAA0-A38EB0FD4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Expansión comercial.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AA026A-EBC7-4D2C-AB6F-7A1D0CDD9A05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CL" dirty="0"/>
              <a:t>Ferias.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9AF060C-7402-4871-BAD9-10F526ADBF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5459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CL" sz="2800" b="0" i="0" u="none" strike="noStrike" baseline="0" dirty="0">
                <a:solidFill>
                  <a:srgbClr val="000000"/>
                </a:solidFill>
                <a:latin typeface="AspiraNar-Regular"/>
              </a:rPr>
              <a:t>Durante esta misma época, se desarrollaron grandes </a:t>
            </a:r>
            <a:r>
              <a:rPr lang="es-CL" sz="2800" b="1" i="0" u="none" strike="noStrike" baseline="0" dirty="0">
                <a:solidFill>
                  <a:srgbClr val="000000"/>
                </a:solidFill>
                <a:latin typeface="AspiraNar-Demi"/>
              </a:rPr>
              <a:t>ferias</a:t>
            </a:r>
            <a:r>
              <a:rPr lang="es-CL" sz="2800" b="0" i="0" u="none" strike="noStrike" baseline="0" dirty="0">
                <a:solidFill>
                  <a:srgbClr val="000000"/>
                </a:solidFill>
                <a:latin typeface="AspiraNar-Demi"/>
              </a:rPr>
              <a:t> </a:t>
            </a:r>
            <a:r>
              <a:rPr lang="es-MX" sz="2800" b="0" i="0" u="none" strike="noStrike" baseline="0" dirty="0">
                <a:solidFill>
                  <a:srgbClr val="000000"/>
                </a:solidFill>
                <a:latin typeface="AspiraNar-Regular"/>
              </a:rPr>
              <a:t>regionales, en las que las distintas regiones de Europa se congregan a intercambiar sus productos particulares. Estas se efectuaban de forma cíclica e iban rotando su ubicación en diferentes ciudades.</a:t>
            </a:r>
          </a:p>
          <a:p>
            <a:pPr algn="just"/>
            <a:endParaRPr lang="es-MX" sz="2800" b="0" i="0" u="none" strike="noStrike" baseline="0" dirty="0">
              <a:solidFill>
                <a:srgbClr val="000000"/>
              </a:solidFill>
              <a:latin typeface="AspiraNar-Regular"/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C0DC9E1-1448-4E15-AFAD-F64C8F580E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36703" y="1082675"/>
            <a:ext cx="3858418" cy="2957513"/>
          </a:xfrm>
        </p:spPr>
      </p:pic>
    </p:spTree>
    <p:extLst>
      <p:ext uri="{BB962C8B-B14F-4D97-AF65-F5344CB8AC3E}">
        <p14:creationId xmlns:p14="http://schemas.microsoft.com/office/powerpoint/2010/main" val="278095091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CF822F3-4050-43E9-9528-5DE43A80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Expansión comercial.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1FE932-9FE6-4C8E-A8F5-D0A36A1E2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Banqueros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45C89B1-59FD-4D21-A61B-6A1941B2B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35459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Con este explosivo aumento del comercio, se reactivó la </a:t>
            </a:r>
            <a:r>
              <a:rPr lang="es-MX" sz="2400" b="1" i="0" u="none" strike="noStrike" baseline="0" dirty="0">
                <a:solidFill>
                  <a:srgbClr val="000000"/>
                </a:solidFill>
                <a:latin typeface="AspiraNar-Regular"/>
              </a:rPr>
              <a:t>circulación de </a:t>
            </a:r>
            <a:r>
              <a:rPr lang="es-MX" sz="2400" b="1" i="0" u="none" strike="noStrike" baseline="0" dirty="0">
                <a:solidFill>
                  <a:srgbClr val="000000"/>
                </a:solidFill>
                <a:latin typeface="AspiraNar-Demi"/>
              </a:rPr>
              <a:t>monedas 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y se desarrollaron nuevas modalidades para el intercambio comercial. </a:t>
            </a:r>
          </a:p>
          <a:p>
            <a:pPr algn="just"/>
            <a:endParaRPr lang="es-MX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Se empezaron a emplear los </a:t>
            </a:r>
            <a:r>
              <a:rPr lang="es-MX" sz="2400" b="1" i="0" u="none" strike="noStrike" baseline="0" dirty="0">
                <a:solidFill>
                  <a:srgbClr val="000000"/>
                </a:solidFill>
                <a:latin typeface="AspiraNar-Demi"/>
              </a:rPr>
              <a:t>préstamos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, a aplicar intereses en los pagos y a utilizar las primeras </a:t>
            </a:r>
            <a:r>
              <a:rPr lang="es-MX" sz="2400" b="1" i="0" u="none" strike="noStrike" baseline="0" dirty="0">
                <a:latin typeface="AspiraNar-Demi"/>
              </a:rPr>
              <a:t>letras de cambio</a:t>
            </a:r>
            <a:r>
              <a:rPr lang="es-MX" sz="2400" b="0" i="0" u="none" strike="noStrike" baseline="0" dirty="0">
                <a:latin typeface="AspiraNar-Demi"/>
              </a:rPr>
              <a:t>, </a:t>
            </a:r>
            <a:r>
              <a:rPr lang="es-MX" sz="2400" b="0" i="0" u="none" strike="noStrike" baseline="0" dirty="0">
                <a:latin typeface="AspiraNar-Regular"/>
              </a:rPr>
              <a:t>elementos que dieron origen a la </a:t>
            </a:r>
            <a:r>
              <a:rPr lang="es-MX" sz="2400" b="1" i="0" u="none" strike="noStrike" baseline="0" dirty="0">
                <a:latin typeface="AspiraNar-Demi"/>
              </a:rPr>
              <a:t>banca</a:t>
            </a:r>
            <a:r>
              <a:rPr lang="es-MX" sz="2400" b="0" i="0" u="none" strike="noStrike" baseline="0" dirty="0">
                <a:latin typeface="AspiraNar-Regular"/>
              </a:rPr>
              <a:t>.</a:t>
            </a:r>
            <a:endParaRPr lang="es-CL" dirty="0"/>
          </a:p>
          <a:p>
            <a:endParaRPr lang="es-CL" dirty="0"/>
          </a:p>
        </p:txBody>
      </p:sp>
      <p:pic>
        <p:nvPicPr>
          <p:cNvPr id="6148" name="Picture 4" descr="3.- Baja Edad Media. Burguesía. - HISTORIA OCTAVO MAM">
            <a:extLst>
              <a:ext uri="{FF2B5EF4-FFF2-40B4-BE49-F238E27FC236}">
                <a16:creationId xmlns:a16="http://schemas.microsoft.com/office/drawing/2014/main" id="{6DC3F57B-034E-4E2F-844A-06A27A3E9AD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83" y="1082675"/>
            <a:ext cx="2412221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48650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47C02BA-0E0C-4C39-A63B-234459B9B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En paralelo a los procesos que dieron lugar a la expansión de la Europa occidental, acontecieron un conjunto de cambios culturales en áreas como la </a:t>
            </a:r>
            <a:r>
              <a:rPr lang="es-MX" sz="1800" b="0" i="0" u="none" strike="noStrike" baseline="0" dirty="0">
                <a:latin typeface="AspiraNar-Demi"/>
              </a:rPr>
              <a:t>educación</a:t>
            </a:r>
            <a:r>
              <a:rPr lang="es-MX" sz="1800" b="0" i="0" u="none" strike="noStrike" baseline="0" dirty="0">
                <a:latin typeface="AspiraNar-Regular"/>
              </a:rPr>
              <a:t>, las </a:t>
            </a:r>
            <a:r>
              <a:rPr lang="es-MX" sz="1800" b="0" i="0" u="none" strike="noStrike" baseline="0" dirty="0">
                <a:latin typeface="AspiraNar-Demi"/>
              </a:rPr>
              <a:t>ciencias </a:t>
            </a:r>
            <a:r>
              <a:rPr lang="es-MX" sz="1800" b="0" i="0" u="none" strike="noStrike" baseline="0" dirty="0">
                <a:latin typeface="AspiraNar-Regular"/>
              </a:rPr>
              <a:t>y las </a:t>
            </a:r>
            <a:r>
              <a:rPr lang="es-MX" sz="1800" b="0" i="0" u="none" strike="noStrike" baseline="0" dirty="0">
                <a:latin typeface="AspiraNar-Demi"/>
              </a:rPr>
              <a:t>artes medievales</a:t>
            </a:r>
            <a:r>
              <a:rPr lang="es-MX" sz="1800" b="0" i="0" u="none" strike="noStrike" baseline="0" dirty="0">
                <a:latin typeface="AspiraNar-Regular"/>
              </a:rPr>
              <a:t>. Los elementos más representativos de este desarrollo cultural fueron la creación de las primeras universidades y la construcción de catedrales.</a:t>
            </a:r>
            <a:endParaRPr lang="es-CL" sz="2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F835686-03DC-4420-8B2F-0FFB0A98D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600" dirty="0"/>
              <a:t>Desarrollo cultural de los últimos siglos medievales.</a:t>
            </a:r>
          </a:p>
        </p:txBody>
      </p:sp>
      <p:pic>
        <p:nvPicPr>
          <p:cNvPr id="7170" name="Picture 2" descr="Universidad medieval - Wikipedia, la enciclopedia libre">
            <a:extLst>
              <a:ext uri="{FF2B5EF4-FFF2-40B4-BE49-F238E27FC236}">
                <a16:creationId xmlns:a16="http://schemas.microsoft.com/office/drawing/2014/main" id="{D656CF5C-6488-4C0A-946F-741F9AA8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51594"/>
            <a:ext cx="2592288" cy="228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os Orígenes de las Universidades Medievales - Historia evolutiva">
            <a:extLst>
              <a:ext uri="{FF2B5EF4-FFF2-40B4-BE49-F238E27FC236}">
                <a16:creationId xmlns:a16="http://schemas.microsoft.com/office/drawing/2014/main" id="{F690EF24-1674-48B0-952B-B35ED815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52" y="2651594"/>
            <a:ext cx="2448272" cy="22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1889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A7113F0-E36D-450C-B473-4DB62900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Las Universidades.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DB7C65C-FBCF-467F-BD8D-C433425B7EB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860032" y="4515966"/>
            <a:ext cx="4041775" cy="571500"/>
          </a:xfrm>
        </p:spPr>
        <p:txBody>
          <a:bodyPr>
            <a:normAutofit/>
          </a:bodyPr>
          <a:lstStyle/>
          <a:p>
            <a:r>
              <a:rPr lang="es-CL" sz="1800" dirty="0"/>
              <a:t>Primeras Universidades europeas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AB25EC-FDE5-4DE1-9EFA-12F13AEC447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85549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sz="1600" b="0" i="0" u="none" strike="noStrike" baseline="0" dirty="0">
                <a:latin typeface="AspiraNar-Light"/>
              </a:rPr>
              <a:t>Comienzan a aparecer en Europa a partir del siglo XI, vinculadas a las escuelas que existieron en los monasterios durante la Alta Edad Media. Allí, las antiguas comunidades de maestros y estudiantes se organizaron como gremios, conquistando pronto su autonomía. A la cabeza de su administración estaba el rector y le seguían los decanos, quienes dirigían las facultades. Cada facultad estaba asociada con una disciplina concreta. Teología, medicina y derecho destacan como las más antiguas. </a:t>
            </a:r>
          </a:p>
          <a:p>
            <a:pPr algn="just"/>
            <a:endParaRPr lang="es-MX" sz="1600" b="0" i="0" u="none" strike="noStrike" baseline="0" dirty="0">
              <a:latin typeface="AspiraNar-Light"/>
            </a:endParaRPr>
          </a:p>
          <a:p>
            <a:pPr algn="just"/>
            <a:r>
              <a:rPr lang="es-MX" sz="1600" b="0" i="0" u="none" strike="noStrike" baseline="0" dirty="0">
                <a:latin typeface="AspiraNar-Light"/>
              </a:rPr>
              <a:t>El rol de estas instituciones en la recuperación y el estudio de los conocimientos de la Antigüedad y su posterior difusión </a:t>
            </a:r>
            <a:r>
              <a:rPr lang="es-CL" sz="1600" b="0" i="0" u="none" strike="noStrike" baseline="0" dirty="0">
                <a:latin typeface="AspiraNar-Light"/>
              </a:rPr>
              <a:t>fue fundamental.</a:t>
            </a:r>
            <a:endParaRPr lang="es-CL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95DD621-D639-4FC6-88C9-E780A8C2A5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54903" y="302778"/>
            <a:ext cx="3672408" cy="4213188"/>
          </a:xfrm>
        </p:spPr>
      </p:pic>
    </p:spTree>
    <p:extLst>
      <p:ext uri="{BB962C8B-B14F-4D97-AF65-F5344CB8AC3E}">
        <p14:creationId xmlns:p14="http://schemas.microsoft.com/office/powerpoint/2010/main" val="3170663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dirty="0"/>
              <a:t>Identificar las principales características de la baja Edad Media, a través del desarrollo de una Guía de Estudio, utilizando diversos medios tecnológicos.</a:t>
            </a:r>
            <a:endParaRPr lang="es-CL" i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la clase.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C928F-1C09-4FC0-BAE0-DECA4AC1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Las catedrales góticas.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769883-6989-4313-B44C-437D90A42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s-CL" sz="1800" dirty="0"/>
              <a:t>Catedral de </a:t>
            </a:r>
            <a:r>
              <a:rPr lang="es-CL" sz="1800" dirty="0" err="1"/>
              <a:t>Notre</a:t>
            </a:r>
            <a:r>
              <a:rPr lang="es-CL" sz="1800" dirty="0"/>
              <a:t> Dame, París, Francia.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9F7A381A-D618-4989-A1B3-8344B2A1D0F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72913" y="1082675"/>
            <a:ext cx="3608762" cy="2957513"/>
          </a:xfr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5F07DD-0B5D-4C26-B839-2DA2D57F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35459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MX" sz="1800" b="0" i="0" u="none" strike="noStrike" baseline="0" dirty="0">
                <a:latin typeface="AspiraNar-Light"/>
              </a:rPr>
              <a:t>Desde el siglo XI, la expansión urbana y económica permitió una importante renovación artística y arquitectónica, surgiendo estilos como el románico y el </a:t>
            </a:r>
            <a:r>
              <a:rPr lang="es-MX" sz="1800" b="1" i="0" u="none" strike="noStrike" baseline="0" dirty="0">
                <a:latin typeface="AspiraNar-Light"/>
              </a:rPr>
              <a:t>gótico.</a:t>
            </a:r>
            <a:r>
              <a:rPr lang="es-MX" sz="1800" b="0" i="0" u="none" strike="noStrike" baseline="0" dirty="0">
                <a:latin typeface="AspiraNar-Light"/>
              </a:rPr>
              <a:t> Este último, el más representativo de los últimos siglos medievales.</a:t>
            </a:r>
          </a:p>
          <a:p>
            <a:pPr algn="l"/>
            <a:endParaRPr lang="es-MX" sz="1800" b="0" i="0" u="none" strike="noStrike" baseline="0" dirty="0">
              <a:latin typeface="AspiraNar-Light"/>
            </a:endParaRPr>
          </a:p>
          <a:p>
            <a:pPr algn="just"/>
            <a:r>
              <a:rPr lang="es-MX" sz="1800" b="0" i="0" u="none" strike="noStrike" baseline="0" dirty="0">
                <a:latin typeface="AspiraNar-Light"/>
              </a:rPr>
              <a:t>El arte gótico fue esencialmente urbano, y su mayor soporte de expresión fue la catedral. Estas edificaciones se distinguieron por la utilización del arco ojival o apuntado, los pilares altos y gruesos, las amplias bóvedas y vidrieras que iluminaban los altos espacios longitudinales. Fueron ante todo, edificios luminosos que trasmitían una idea optimista de la vida y la grandeza de lo divino.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8244761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B0B91-9C6F-4CE5-94D5-DF3F8CC7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Crisis de los siglos XIV y XV.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064345-68F2-4C50-AD79-7D85031B1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s-CL" sz="1800" dirty="0"/>
              <a:t>La Guerra de los Cien Años </a:t>
            </a:r>
          </a:p>
          <a:p>
            <a:pPr algn="ctr"/>
            <a:r>
              <a:rPr lang="es-CL" sz="1800" dirty="0"/>
              <a:t>(1337 – 1453)</a:t>
            </a:r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628660B5-71DA-4D99-A8AE-7585B892650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97848" y="1082675"/>
            <a:ext cx="3358892" cy="2957513"/>
          </a:xfrm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BC10F145-7FB6-42F0-BE30-50E375079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354592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sz="2400" b="0" i="0" u="none" strike="noStrike" baseline="0" dirty="0">
                <a:latin typeface="AspiraNar-Regular"/>
              </a:rPr>
              <a:t>A fines del siglo XIII, Europa occidental comenzó a evidenciar los primeros síntomas de una crisis que se desataría con fuerza en los siglos XIV y XV. </a:t>
            </a:r>
          </a:p>
          <a:p>
            <a:pPr marL="109728" indent="0" algn="just">
              <a:buNone/>
            </a:pPr>
            <a:endParaRPr lang="es-MX" sz="2400" b="0" i="0" u="none" strike="noStrike" baseline="0" dirty="0">
              <a:latin typeface="AspiraNar-Regular"/>
            </a:endParaRPr>
          </a:p>
          <a:p>
            <a:pPr algn="just"/>
            <a:r>
              <a:rPr lang="es-MX" sz="2400" b="0" i="0" u="none" strike="noStrike" baseline="0" dirty="0">
                <a:latin typeface="AspiraNar-Regular"/>
              </a:rPr>
              <a:t>Esta se caracterizó por </a:t>
            </a:r>
            <a:r>
              <a:rPr lang="es-CL" sz="2400" b="1" i="0" u="none" strike="noStrike" baseline="0" dirty="0">
                <a:latin typeface="AspiraNar-Regular"/>
              </a:rPr>
              <a:t>enfrentamientos políticos</a:t>
            </a:r>
            <a:r>
              <a:rPr lang="es-CL" sz="2400" b="0" i="0" u="none" strike="noStrike" baseline="0" dirty="0">
                <a:latin typeface="AspiraNar-Regular"/>
              </a:rPr>
              <a:t>, </a:t>
            </a:r>
            <a:r>
              <a:rPr lang="es-CL" sz="2400" b="1" i="0" u="none" strike="noStrike" baseline="0" dirty="0">
                <a:latin typeface="AspiraNar-Regular"/>
              </a:rPr>
              <a:t>pugnas religiosas</a:t>
            </a:r>
            <a:r>
              <a:rPr lang="es-CL" sz="2400" b="0" i="0" u="none" strike="noStrike" baseline="0" dirty="0">
                <a:latin typeface="AspiraNar-Regular"/>
              </a:rPr>
              <a:t>, </a:t>
            </a:r>
            <a:r>
              <a:rPr lang="es-CL" sz="2400" b="1" i="0" u="none" strike="noStrike" baseline="0" dirty="0">
                <a:latin typeface="AspiraNar-Regular"/>
              </a:rPr>
              <a:t>problemas económicos</a:t>
            </a:r>
            <a:r>
              <a:rPr lang="es-CL" sz="2400" b="0" i="0" u="none" strike="noStrike" baseline="0" dirty="0">
                <a:latin typeface="AspiraNar-Regular"/>
              </a:rPr>
              <a:t>, y verdaderas </a:t>
            </a:r>
            <a:r>
              <a:rPr lang="es-MX" sz="2400" b="1" i="0" u="none" strike="noStrike" baseline="0" dirty="0">
                <a:latin typeface="AspiraNar-Regular"/>
              </a:rPr>
              <a:t>catástrofes</a:t>
            </a:r>
            <a:r>
              <a:rPr lang="es-MX" sz="2400" b="0" i="0" u="none" strike="noStrike" baseline="0" dirty="0">
                <a:latin typeface="AspiraNar-Regular"/>
              </a:rPr>
              <a:t> que desembocaron en una drástica </a:t>
            </a:r>
            <a:r>
              <a:rPr lang="es-MX" sz="2400" b="1" i="0" u="none" strike="noStrike" baseline="0" dirty="0">
                <a:latin typeface="AspiraNar-Regular"/>
              </a:rPr>
              <a:t>disminución de la población</a:t>
            </a:r>
            <a:r>
              <a:rPr lang="es-MX" sz="2400" b="0" i="0" u="none" strike="noStrike" baseline="0" dirty="0">
                <a:latin typeface="AspiraNar-Regula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4206886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D83CD2F-E676-4517-86AE-2FFA2049B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Crisis de los siglos XIV y XV.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AB6554F-0350-40A8-B55C-E211942D38DD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s-CL" dirty="0"/>
              <a:t>La peste negra.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5DC7607-A0E0-41DE-A977-C5BD836C57A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545928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sz="1600" b="0" i="0" u="none" strike="noStrike" baseline="0" dirty="0">
                <a:latin typeface="AspiraNar-Regular"/>
              </a:rPr>
              <a:t>Cuando esta crisis logró ser superada, Europa había </a:t>
            </a:r>
            <a:r>
              <a:rPr lang="es-CL" sz="1600" b="0" i="0" u="none" strike="noStrike" baseline="0" dirty="0">
                <a:latin typeface="AspiraNar-Regular"/>
              </a:rPr>
              <a:t>experimentado importantes cambios, muchos </a:t>
            </a:r>
            <a:r>
              <a:rPr lang="es-MX" sz="1600" b="0" i="0" u="none" strike="noStrike" baseline="0" dirty="0">
                <a:latin typeface="AspiraNar-Regular"/>
              </a:rPr>
              <a:t>de los cuales se habían iniciado en los siglos precedentes a la crisis.</a:t>
            </a:r>
          </a:p>
          <a:p>
            <a:pPr marL="109728" indent="0" algn="just">
              <a:buNone/>
            </a:pPr>
            <a:endParaRPr lang="es-MX" sz="1600" b="0" i="0" u="none" strike="noStrike" baseline="0" dirty="0">
              <a:latin typeface="AspiraNar-Regular"/>
            </a:endParaRPr>
          </a:p>
          <a:p>
            <a:pPr algn="just"/>
            <a:r>
              <a:rPr lang="es-MX" sz="1600" b="0" i="0" u="none" strike="noStrike" baseline="0" dirty="0">
                <a:latin typeface="AspiraNar-Regular"/>
              </a:rPr>
              <a:t>Los principales de ellos fueron el declive definitivo del feudalismo, el fortalecimiento de antiguas y nuevas monarquías, el desarrollo de nuevas corrientes del pensamiento y de adelantos técnicos. En su conjunto marcaron el inicio del fin de la Edad Media y el paso a una nueva época, la </a:t>
            </a:r>
            <a:r>
              <a:rPr lang="es-MX" sz="1600" b="1" i="0" u="sng" strike="noStrike" baseline="0" dirty="0">
                <a:latin typeface="AspiraNar-Regular"/>
              </a:rPr>
              <a:t>Edad </a:t>
            </a:r>
            <a:r>
              <a:rPr lang="es-CL" sz="1600" b="1" i="0" u="sng" strike="noStrike" baseline="0" dirty="0">
                <a:latin typeface="AspiraNar-Regular"/>
              </a:rPr>
              <a:t>Moderna o modernidad.</a:t>
            </a:r>
            <a:endParaRPr lang="es-CL" sz="1400" b="1" u="sng" dirty="0"/>
          </a:p>
        </p:txBody>
      </p:sp>
      <p:pic>
        <p:nvPicPr>
          <p:cNvPr id="8194" name="Picture 2" descr="La peste negra: enseñanzas de la gran pandemia medieval">
            <a:extLst>
              <a:ext uri="{FF2B5EF4-FFF2-40B4-BE49-F238E27FC236}">
                <a16:creationId xmlns:a16="http://schemas.microsoft.com/office/drawing/2014/main" id="{0480F79C-C964-43A1-AECC-5069789E615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56" y="1082675"/>
            <a:ext cx="2957513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9529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2417499-2FD1-4695-91D3-2B58C6CE1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794" y="73715"/>
            <a:ext cx="8000411" cy="4996069"/>
          </a:xfrm>
        </p:spPr>
      </p:pic>
    </p:spTree>
    <p:extLst>
      <p:ext uri="{BB962C8B-B14F-4D97-AF65-F5344CB8AC3E}">
        <p14:creationId xmlns:p14="http://schemas.microsoft.com/office/powerpoint/2010/main" val="213201631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Preguntas de cierre.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08DBE4-AAF5-4A4E-B943-84E267B08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DB61C13-17DE-452B-87A1-F01C6E600A90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0BEDE2-9848-4429-8950-144ADA056427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es-CL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</a:t>
            </a:r>
            <a:r>
              <a:rPr lang="es-CL" sz="1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CORRECTO</a:t>
            </a:r>
            <a:r>
              <a:rPr lang="es-CL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señalar que en el siglo XI la población europea:</a:t>
            </a:r>
            <a:endParaRPr lang="es-C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Disminuye producto a la escasez de alimentos.</a:t>
            </a:r>
            <a:endParaRPr lang="es-C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Disminuye producto a las invasiones de los pueblos bárbaros.</a:t>
            </a:r>
            <a:endParaRPr lang="es-C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Aumenta debido al buen rendimiento agrícola y ganadero.</a:t>
            </a:r>
            <a:endParaRPr lang="es-C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s-CL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Aumenta debido a la inmigración de pueblos asiáticos a Europa.</a:t>
            </a:r>
            <a:endParaRPr lang="es-C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9F45F8FF-8D49-4330-9151-15FEFB3CF2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s-C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relación al comercio durante la Baja Edad Media, es </a:t>
            </a:r>
            <a:r>
              <a:rPr lang="es-CL" sz="1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FALSO</a:t>
            </a:r>
            <a:r>
              <a:rPr lang="es-C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señalar que: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arenR"/>
            </a:pPr>
            <a:r>
              <a:rPr lang="es-C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mantuvo el Feudalismo y trueque como única forma de comercio durante toda la Edad Media.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arenR"/>
            </a:pPr>
            <a:r>
              <a:rPr lang="es-C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Comenzó el desarrollo de un comercio de carácter regional e internacional en Europa durante el período.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arenR"/>
            </a:pPr>
            <a:r>
              <a:rPr lang="es-C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Comenzaron a desarrollarse centros o polos comerciales, como la Liga Hanseática.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s-C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Comenzaron a desarrollarse grandes ferias regionales, donde se podían intercambiar productos de distintas regiones.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2E420-FA9F-4AC9-B3CF-0E78365B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Preguntas de cierre.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6B7B72-6A03-4950-A75E-6EEAE20B4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882B2C-8BCE-47F2-AD4B-934BE391E2C4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A22548D-7BB5-410D-8291-7D8162670150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 de los factores que produce la crisis de los siglos XIV y XV en Europa fue: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Cruzadas.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Peste Negra.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descubrimiento de América.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Caída del Imperio Romano de Occidente.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6B905A-B82C-44A2-B6F3-3ED128F346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es-CL" sz="1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PREGUNTAS ABIERTAS:</a:t>
            </a:r>
          </a:p>
          <a:p>
            <a:pPr algn="just"/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aprendimos hoy?</a:t>
            </a:r>
          </a:p>
          <a:p>
            <a:pPr algn="just"/>
            <a:endParaRPr lang="es-CL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lo aprendimos?</a:t>
            </a:r>
          </a:p>
          <a:p>
            <a:pPr marL="109728" indent="0" algn="just">
              <a:buNone/>
            </a:pPr>
            <a:endParaRPr lang="es-CL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los conceptos </a:t>
            </a:r>
            <a:r>
              <a:rPr lang="es-C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aprendidos en la clase los encontramos 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presentes hasta el día de hoy? </a:t>
            </a:r>
            <a:endParaRPr lang="es-CL" dirty="0"/>
          </a:p>
          <a:p>
            <a:pPr marL="109728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730990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¿Qué entiendes Edad Media?</a:t>
            </a:r>
          </a:p>
          <a:p>
            <a:pPr>
              <a:buNone/>
            </a:pPr>
            <a:endParaRPr lang="es-CL" dirty="0"/>
          </a:p>
          <a:p>
            <a:r>
              <a:rPr lang="es-CL" dirty="0"/>
              <a:t>¿Qué entiendes por Identificar?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Preguntas de inicio.</a:t>
            </a:r>
          </a:p>
        </p:txBody>
      </p:sp>
      <p:pic>
        <p:nvPicPr>
          <p:cNvPr id="28674" name="Picture 2" descr="LA MUSA ENCANTADA: EDAD 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31790"/>
            <a:ext cx="3312368" cy="1940488"/>
          </a:xfrm>
          <a:prstGeom prst="rect">
            <a:avLst/>
          </a:prstGeom>
          <a:noFill/>
        </p:spPr>
      </p:pic>
      <p:pic>
        <p:nvPicPr>
          <p:cNvPr id="28676" name="Picture 4" descr="8 movimientos &quot;indignados&quot; de la Baja Edad M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7474" y="2859782"/>
            <a:ext cx="3456384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CL" i="1" dirty="0"/>
              <a:t>La </a:t>
            </a:r>
            <a:r>
              <a:rPr lang="es-CL" b="1" i="1" u="sng" dirty="0"/>
              <a:t>Edad Media o Medievo</a:t>
            </a:r>
            <a:r>
              <a:rPr lang="es-CL" b="1" i="1" dirty="0"/>
              <a:t> </a:t>
            </a:r>
            <a:r>
              <a:rPr lang="es-CL" i="1" dirty="0"/>
              <a:t>es el período histórico de la civilización occidental comprendido entre el siglo V y el XV. Su inicio se sitúa en el año 476, el año de la caída del Imperio romano de Occidente, y su final en 1492, año en el que Colón llegó a América.</a:t>
            </a:r>
          </a:p>
          <a:p>
            <a:pPr algn="just">
              <a:buNone/>
            </a:pPr>
            <a:endParaRPr lang="es-CL" dirty="0"/>
          </a:p>
          <a:p>
            <a:r>
              <a:rPr lang="es-CL" b="1" i="1" u="sng" dirty="0"/>
              <a:t>Identificar:</a:t>
            </a:r>
            <a:r>
              <a:rPr lang="es-CL" i="1" dirty="0"/>
              <a:t> reconocer las principales características de algo o alguien.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Conceptos clave.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4713B50-0E54-44B3-90B8-8B0DB4B54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0997"/>
            <a:ext cx="8229600" cy="3826524"/>
          </a:xfrm>
        </p:spPr>
        <p:txBody>
          <a:bodyPr>
            <a:normAutofit/>
          </a:bodyPr>
          <a:lstStyle/>
          <a:p>
            <a:pPr algn="just"/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Los últimos siglos medievales de </a:t>
            </a:r>
            <a:r>
              <a:rPr lang="es-MX" sz="1800" b="1" i="0" u="none" strike="noStrike" baseline="0" dirty="0">
                <a:solidFill>
                  <a:srgbClr val="000000"/>
                </a:solidFill>
                <a:latin typeface="AspiraNar-Demi"/>
              </a:rPr>
              <a:t>Europa occidental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fueron testigos de cambios en ámbitos tan variados como la agricultura, la demografía, la cultura y las artes, el comercio, la política y la vida urbana y rural, </a:t>
            </a:r>
            <a:r>
              <a:rPr lang="es-CL" sz="1800" b="0" i="0" u="none" strike="noStrike" baseline="0" dirty="0">
                <a:solidFill>
                  <a:srgbClr val="000000"/>
                </a:solidFill>
                <a:latin typeface="AspiraNar-Regular"/>
              </a:rPr>
              <a:t>entre otros.</a:t>
            </a:r>
          </a:p>
          <a:p>
            <a:pPr marL="109728" indent="0" algn="just">
              <a:buNone/>
            </a:pPr>
            <a:endParaRPr lang="es-CL" sz="1800" b="0" i="0" u="none" strike="noStrike" baseline="0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A lo largo y ancho de Europa los mercados se multiplicaron y los puertos se volvieron más activos. Se intensificó el intercambio comercial con árabes, bizantinos y rusos, entre otros pueblos, y surgieron nuevas actividades económicas y oficios.</a:t>
            </a:r>
          </a:p>
          <a:p>
            <a:pPr marL="109728" indent="0" algn="just">
              <a:buNone/>
            </a:pPr>
            <a:endParaRPr lang="es-MX" sz="1800" b="0" i="0" u="none" strike="noStrike" baseline="0" dirty="0">
              <a:solidFill>
                <a:srgbClr val="000000"/>
              </a:solidFill>
              <a:latin typeface="AspiraNar-Regular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52DC1BE-AF0B-425A-8119-CFC96E4E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Transformaciones en Europa durante los últimos siglos medievales.</a:t>
            </a:r>
          </a:p>
        </p:txBody>
      </p:sp>
      <p:pic>
        <p:nvPicPr>
          <p:cNvPr id="2050" name="Picture 2" descr="La Plena y Baja Edad Media III - YouTube">
            <a:extLst>
              <a:ext uri="{FF2B5EF4-FFF2-40B4-BE49-F238E27FC236}">
                <a16:creationId xmlns:a16="http://schemas.microsoft.com/office/drawing/2014/main" id="{F1CA11DD-59A1-4D2C-9CBB-A63EB637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49361"/>
            <a:ext cx="3275856" cy="184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52708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3DD40CF-C829-47AD-AF5C-7E9648F96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sz="2200" b="0" i="0" u="none" strike="noStrike" baseline="0" dirty="0">
                <a:solidFill>
                  <a:srgbClr val="000000"/>
                </a:solidFill>
                <a:latin typeface="AspiraNar-Regular"/>
              </a:rPr>
              <a:t>Pero no todo lo ocurrido tendría un cariz de avance o desarrollo, ya que durante los últimos siglos medievales Europa experimentó un difícil momento que puso en </a:t>
            </a:r>
            <a:r>
              <a:rPr lang="es-MX" sz="2200" b="1" i="0" u="sng" strike="noStrike" baseline="0" dirty="0">
                <a:solidFill>
                  <a:srgbClr val="000000"/>
                </a:solidFill>
                <a:latin typeface="AspiraNar-Demi"/>
              </a:rPr>
              <a:t>crisis</a:t>
            </a:r>
            <a:r>
              <a:rPr lang="es-MX" sz="2200" b="0" i="0" u="none" strike="noStrike" baseline="0" dirty="0">
                <a:solidFill>
                  <a:srgbClr val="000000"/>
                </a:solidFill>
                <a:latin typeface="AspiraNar-Demi"/>
              </a:rPr>
              <a:t> </a:t>
            </a:r>
            <a:r>
              <a:rPr lang="es-MX" sz="2200" b="0" i="0" u="none" strike="noStrike" baseline="0" dirty="0">
                <a:solidFill>
                  <a:srgbClr val="000000"/>
                </a:solidFill>
                <a:latin typeface="AspiraNar-Regular"/>
              </a:rPr>
              <a:t>a su civilización, momento que se ha interpretado tradicionalmente como el fin de toda una época.</a:t>
            </a:r>
          </a:p>
          <a:p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F813149-8285-4FEB-B496-7F6A234A5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Transformaciones en Europa durante los últimos siglos medievales.</a:t>
            </a:r>
          </a:p>
        </p:txBody>
      </p:sp>
      <p:pic>
        <p:nvPicPr>
          <p:cNvPr id="1026" name="Picture 2" descr="Territorio: Sociales: La crisis de la Baja Edad Media (s. XIV)">
            <a:extLst>
              <a:ext uri="{FF2B5EF4-FFF2-40B4-BE49-F238E27FC236}">
                <a16:creationId xmlns:a16="http://schemas.microsoft.com/office/drawing/2014/main" id="{CC5577B5-EE77-4E4C-ABF8-0CD592AA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2646207"/>
            <a:ext cx="3672408" cy="244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47556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215D1B9-D8D1-4B12-BF2F-A93DC6790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5"/>
          <a:stretch/>
        </p:blipFill>
        <p:spPr>
          <a:xfrm>
            <a:off x="230632" y="1347614"/>
            <a:ext cx="8773298" cy="3096344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E1EC45A-2198-472E-9F65-215670D7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Contexto temporal.</a:t>
            </a:r>
          </a:p>
        </p:txBody>
      </p:sp>
    </p:spTree>
    <p:extLst>
      <p:ext uri="{BB962C8B-B14F-4D97-AF65-F5344CB8AC3E}">
        <p14:creationId xmlns:p14="http://schemas.microsoft.com/office/powerpoint/2010/main" val="143742147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29607703-BAAD-4642-874E-8A21CB29E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0996"/>
            <a:ext cx="8229600" cy="3603879"/>
          </a:xfrm>
        </p:spPr>
        <p:txBody>
          <a:bodyPr>
            <a:normAutofit/>
          </a:bodyPr>
          <a:lstStyle/>
          <a:p>
            <a:pPr algn="just"/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Las condiciones de vida en Europa hacia el año mil eran muy precarias y duras. La </a:t>
            </a:r>
            <a:r>
              <a:rPr lang="es-MX" sz="1600" b="1" i="0" u="none" strike="noStrike" baseline="0" dirty="0">
                <a:latin typeface="AspiraNar-Demi"/>
              </a:rPr>
              <a:t>esperanza de vida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era baja y las </a:t>
            </a:r>
            <a:r>
              <a:rPr lang="es-MX" sz="1600" b="1" i="0" u="none" strike="noStrike" baseline="0" dirty="0">
                <a:latin typeface="AspiraNar-Demi"/>
              </a:rPr>
              <a:t>tasas de mortalidad </a:t>
            </a:r>
            <a:r>
              <a:rPr lang="es-CL" sz="1600" b="0" i="0" u="none" strike="noStrike" baseline="0" dirty="0">
                <a:solidFill>
                  <a:srgbClr val="000000"/>
                </a:solidFill>
                <a:latin typeface="AspiraNar-Regular"/>
              </a:rPr>
              <a:t>muy elevadas.</a:t>
            </a:r>
          </a:p>
          <a:p>
            <a:pPr marL="109728" indent="0" algn="just">
              <a:buNone/>
            </a:pPr>
            <a:endParaRPr lang="es-CL" sz="1600" b="0" i="0" u="none" strike="noStrike" baseline="0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Pero desde mediados del siglo XI la población europea comenzó a aumentar progresivamente. Este </a:t>
            </a:r>
            <a:r>
              <a:rPr lang="es-MX" sz="1600" b="1" i="0" u="none" strike="noStrike" baseline="0" dirty="0">
                <a:latin typeface="AspiraNar-Regular"/>
              </a:rPr>
              <a:t>crecimiento </a:t>
            </a:r>
            <a:r>
              <a:rPr lang="es-MX" sz="1600" b="1" i="0" u="none" strike="noStrike" baseline="0" dirty="0">
                <a:latin typeface="AspiraNar-Demi"/>
              </a:rPr>
              <a:t>demográfico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estuvo directamente relacionado con el buen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Demi"/>
              </a:rPr>
              <a:t>rendimiento agrícola y ganadero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, lo que fue consecuencia de una serie de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Demi"/>
              </a:rPr>
              <a:t>innovaciones técnicas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, muchas de ellas utilizadas durante la antigüedad, ahora </a:t>
            </a:r>
            <a:r>
              <a:rPr lang="es-CL" sz="1600" b="0" i="0" u="none" strike="noStrike" baseline="0" dirty="0">
                <a:solidFill>
                  <a:srgbClr val="000000"/>
                </a:solidFill>
                <a:latin typeface="AspiraNar-Regular"/>
              </a:rPr>
              <a:t>retomadas y perfeccionadas.</a:t>
            </a:r>
          </a:p>
          <a:p>
            <a:pPr algn="just"/>
            <a:endParaRPr lang="es-CL" sz="1800" b="0" i="0" u="none" strike="noStrike" baseline="0" dirty="0">
              <a:solidFill>
                <a:srgbClr val="000000"/>
              </a:solidFill>
              <a:latin typeface="AspiraNar-Regular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6D2C955-DD0E-4998-B8C4-AE64922B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desarrollo agrícola y crecimiento demográfico.</a:t>
            </a:r>
          </a:p>
        </p:txBody>
      </p:sp>
      <p:pic>
        <p:nvPicPr>
          <p:cNvPr id="3074" name="Picture 2" descr="Baja Edad Media historia: baja edad media, es, historia, histÓria,  história, història, history, middle ages, middle ages , social studies |  Glogster EDU - Interactive multimedia posters">
            <a:extLst>
              <a:ext uri="{FF2B5EF4-FFF2-40B4-BE49-F238E27FC236}">
                <a16:creationId xmlns:a16="http://schemas.microsoft.com/office/drawing/2014/main" id="{B36EBB2C-16C6-4BAD-ACA5-1B6AFB707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84754"/>
            <a:ext cx="2247058" cy="21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0984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85F79B7-1FFE-4ED5-9EE1-700B01391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sz="2000" b="0" i="0" u="none" strike="noStrike" baseline="0" dirty="0">
                <a:solidFill>
                  <a:srgbClr val="000000"/>
                </a:solidFill>
                <a:latin typeface="AspiraNar-Regular"/>
              </a:rPr>
              <a:t>El aumento demográfico, junto a las innovaciones técnicas, estimularon la búsqueda de nuevos lugares para habitar y cultivar, incentivando movimientos migratorios hacia las ciudades o bien hacia lugares antes deshabitados, como pantanos, bosques y faldas de montañas, muchos de los cuales pasaron a ser áreas productivas.</a:t>
            </a:r>
            <a:endParaRPr lang="es-CL" sz="2000" dirty="0"/>
          </a:p>
          <a:p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7D365E0-300C-4760-8633-4CA57287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El desarrollo agrícola y crecimiento demográfico.</a:t>
            </a:r>
          </a:p>
        </p:txBody>
      </p:sp>
      <p:pic>
        <p:nvPicPr>
          <p:cNvPr id="4098" name="Picture 2" descr="La Agricultura en la Edad Media | Historia Universal">
            <a:extLst>
              <a:ext uri="{FF2B5EF4-FFF2-40B4-BE49-F238E27FC236}">
                <a16:creationId xmlns:a16="http://schemas.microsoft.com/office/drawing/2014/main" id="{2A10E64E-D939-4200-A064-B5330F31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03" y="2787774"/>
            <a:ext cx="4567594" cy="228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689296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1546</Words>
  <Application>Microsoft Office PowerPoint</Application>
  <PresentationFormat>Presentación en pantalla (16:9)</PresentationFormat>
  <Paragraphs>101</Paragraphs>
  <Slides>25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Arial</vt:lpstr>
      <vt:lpstr>AspiraNar-Demi</vt:lpstr>
      <vt:lpstr>AspiraNar-Light</vt:lpstr>
      <vt:lpstr>AspiraNar-Regular</vt:lpstr>
      <vt:lpstr>Calibri</vt:lpstr>
      <vt:lpstr>Lucida Sans Unicode</vt:lpstr>
      <vt:lpstr>Verdana</vt:lpstr>
      <vt:lpstr>Wingdings 2</vt:lpstr>
      <vt:lpstr>Wingdings 3</vt:lpstr>
      <vt:lpstr>Concurrencia</vt:lpstr>
      <vt:lpstr>La Baja Edad Media</vt:lpstr>
      <vt:lpstr>Objetivo de la clase.</vt:lpstr>
      <vt:lpstr>Preguntas de inicio.</vt:lpstr>
      <vt:lpstr>Conceptos clave.</vt:lpstr>
      <vt:lpstr>Transformaciones en Europa durante los últimos siglos medievales.</vt:lpstr>
      <vt:lpstr>Transformaciones en Europa durante los últimos siglos medievales.</vt:lpstr>
      <vt:lpstr>Contexto temporal.</vt:lpstr>
      <vt:lpstr>El desarrollo agrícola y crecimiento demográfico.</vt:lpstr>
      <vt:lpstr>El desarrollo agrícola y crecimiento demográfico.</vt:lpstr>
      <vt:lpstr>Innovaciones agrícolas.</vt:lpstr>
      <vt:lpstr>Población europea (650 – 1450) en millones de habitantes.</vt:lpstr>
      <vt:lpstr>Desarrollo urbano.</vt:lpstr>
      <vt:lpstr>Desarrollo urbano.</vt:lpstr>
      <vt:lpstr>Expansión comercial.</vt:lpstr>
      <vt:lpstr>Ciudades y rutas comerciales durante el siglo XIII</vt:lpstr>
      <vt:lpstr>Expansión comercial.</vt:lpstr>
      <vt:lpstr>Expansión comercial.</vt:lpstr>
      <vt:lpstr>Desarrollo cultural de los últimos siglos medievales.</vt:lpstr>
      <vt:lpstr>Las Universidades.</vt:lpstr>
      <vt:lpstr>Las catedrales góticas.</vt:lpstr>
      <vt:lpstr>Crisis de los siglos XIV y XV.</vt:lpstr>
      <vt:lpstr>La Crisis de los siglos XIV y XV.</vt:lpstr>
      <vt:lpstr>Presentación de PowerPoint</vt:lpstr>
      <vt:lpstr>Preguntas de cierre.</vt:lpstr>
      <vt:lpstr>Preguntas de cierre.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Edad Media.</dc:title>
  <dc:creator>Compañía de Danza Sol de América</dc:creator>
  <cp:lastModifiedBy>Compañía de Danza Sol de América</cp:lastModifiedBy>
  <cp:revision>2</cp:revision>
  <dcterms:created xsi:type="dcterms:W3CDTF">2020-10-15T02:59:39Z</dcterms:created>
  <dcterms:modified xsi:type="dcterms:W3CDTF">2020-11-09T04:29:54Z</dcterms:modified>
</cp:coreProperties>
</file>