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1" r:id="rId4"/>
    <p:sldId id="257" r:id="rId5"/>
    <p:sldId id="272" r:id="rId6"/>
    <p:sldId id="261" r:id="rId7"/>
    <p:sldId id="262" r:id="rId8"/>
    <p:sldId id="273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 </a:t>
            </a:r>
            <a:br>
              <a:rPr lang="es-CL" sz="4800" dirty="0"/>
            </a:br>
            <a:r>
              <a:rPr lang="es-CL" sz="4800" dirty="0"/>
              <a:t>¿Cómo vamos avanzando?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 7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24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mural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PPT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3FEAE-393B-4E64-9B1C-34B8F96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D7B5DF-78A8-4328-A16A-4CA621C6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Objetivo (s): OA 1</a:t>
            </a:r>
          </a:p>
          <a:p>
            <a:r>
              <a:rPr lang="es-ES" dirty="0"/>
              <a:t>Crear trabajos visuales basados en las percepciones, sentimientos e ideas generadas a partir de la observación de manifestaciones estéticas referidas a diversidad cultural, género e íconos sociales, patrimoniales y contemporáneas.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2438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Crear paisaje a partir de sus propias ideas  del entorno cultural Chile, través del puntillismo.</a:t>
            </a:r>
          </a:p>
          <a:p>
            <a:pPr marL="0" indent="0" algn="just">
              <a:buNone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A5AA5-F7C9-42F2-BA93-8A9C33F7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93D1B-754C-4583-A81D-5F395189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 </a:t>
            </a:r>
            <a:r>
              <a:rPr lang="es-ES" sz="3200" dirty="0"/>
              <a:t>Seleccionan materiales y procedimientos para la creación individual (pintura, escultura y representaciones, entre otros). OA 1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41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52" y="649358"/>
            <a:ext cx="9610722" cy="1139685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Instrucciones: Crear paisaje puntillismo con los siguientes pasos: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C533CE-C6DE-4B13-9CA4-F6EBB016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59" y="1954543"/>
            <a:ext cx="2145978" cy="35055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046157-AAFB-4658-A5C3-546168F1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68" y="2260687"/>
            <a:ext cx="370668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paisaje puntillismo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PASO1Elegir tema del paisaje</a:t>
            </a:r>
          </a:p>
          <a:p>
            <a:r>
              <a:rPr lang="es-CL" sz="3200" dirty="0"/>
              <a:t>PASO2 </a:t>
            </a:r>
            <a:r>
              <a:rPr lang="es-ES" sz="3200" dirty="0"/>
              <a:t>Dibujar el paisaje en hoja de block con lápiz grafito.</a:t>
            </a:r>
          </a:p>
          <a:p>
            <a:r>
              <a:rPr lang="es-ES" sz="3200" dirty="0"/>
              <a:t>PASO3 Realizar puntillismo con lápices de colores.</a:t>
            </a:r>
          </a:p>
          <a:p>
            <a:r>
              <a:rPr lang="es-ES" sz="3200" dirty="0"/>
              <a:t>PASO4 Colocar titulo al paisaje.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25C7F-ADFC-4A05-980E-C6CE0D6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QUE DEBE TENER TU MURAL.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8CB633-1AFD-4308-8C67-2669531D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88125"/>
              </p:ext>
            </p:extLst>
          </p:nvPr>
        </p:nvGraphicFramePr>
        <p:xfrm>
          <a:off x="1450975" y="2016125"/>
          <a:ext cx="960437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4017201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81130119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076189325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05088510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dos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un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hay aplicación de elementos de lenguaje visual.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B24E-E1BD-4C70-8B43-4DDB43AE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DDFD120-C6A5-416F-9D7B-C1C82D6E9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122243"/>
              </p:ext>
            </p:extLst>
          </p:nvPr>
        </p:nvGraphicFramePr>
        <p:xfrm>
          <a:off x="1450975" y="2016125"/>
          <a:ext cx="960437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10081291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7696680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04884342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62850151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2532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7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 al paisaje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Coloca nombre al paisaje.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coloca nombre al paisaje.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9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Elaboración del trabajo en forma : Ordenado.</a:t>
                      </a:r>
                    </a:p>
                    <a:p>
                      <a:r>
                        <a:rPr lang="es-CL" dirty="0"/>
                        <a:t>Puntillismo</a:t>
                      </a:r>
                    </a:p>
                    <a:p>
                      <a:r>
                        <a:rPr lang="es-CL" dirty="0"/>
                        <a:t>Trabajo terminado.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 el trabajo con tres elementos.</a:t>
                      </a:r>
                    </a:p>
                    <a:p>
                      <a:r>
                        <a:rPr lang="es-ES" dirty="0"/>
                        <a:t>Ordenado 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2 elementos : Ordenada.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un elemento : Ordenada.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hay elaboración de trabajo.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1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600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379</TotalTime>
  <Words>383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  ¿Cómo vamos avanzando? </vt:lpstr>
      <vt:lpstr>INSTRUCCIONES</vt:lpstr>
      <vt:lpstr>Objetivo de aprendizaje</vt:lpstr>
      <vt:lpstr>OBJETIVO DE LA CLASE</vt:lpstr>
      <vt:lpstr>INDICADORES</vt:lpstr>
      <vt:lpstr>Instrucciones: Crear paisaje puntillismo con los siguientes pasos:</vt:lpstr>
      <vt:lpstr>PARA HACER Correctamente paisaje puntillismo PODEMOS GUIARNOS POR LOS SIGUIENTES PASOS:</vt:lpstr>
      <vt:lpstr>QUE DEBE TENER TU MURAL.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utp</cp:lastModifiedBy>
  <cp:revision>50</cp:revision>
  <dcterms:created xsi:type="dcterms:W3CDTF">2020-06-26T00:27:53Z</dcterms:created>
  <dcterms:modified xsi:type="dcterms:W3CDTF">2020-09-17T11:30:15Z</dcterms:modified>
</cp:coreProperties>
</file>