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handoutMasterIdLst>
    <p:handoutMasterId r:id="rId17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71" r:id="rId15"/>
    <p:sldId id="270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5362ED-13D8-44B0-AC83-0BDD3818A92C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05B4EA-B280-4919-B54A-C33323344C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24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7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22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53AFE-3C76-47F6-9F35-E0C3C6EE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PASO NUMERO 2 Trazar una línea curva</a:t>
            </a:r>
            <a:r>
              <a:rPr lang="es-ES" sz="3100" dirty="0"/>
              <a:t/>
            </a:r>
            <a:br>
              <a:rPr lang="es-ES" sz="3100" dirty="0"/>
            </a:br>
            <a:r>
              <a:rPr lang="es-ES" cap="none" dirty="0">
                <a:solidFill>
                  <a:schemeClr val="tx1"/>
                </a:solidFill>
              </a:rPr>
              <a:t/>
            </a:r>
            <a:br>
              <a:rPr lang="es-ES" cap="none" dirty="0">
                <a:solidFill>
                  <a:schemeClr val="tx1"/>
                </a:solidFill>
              </a:rPr>
            </a:b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0799E2-002E-45BF-946A-6F0CEB6C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800" dirty="0"/>
          </a:p>
          <a:p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630AF5-C703-4753-868D-DD02D8640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22015" r="26196" b="17665"/>
          <a:stretch/>
        </p:blipFill>
        <p:spPr>
          <a:xfrm>
            <a:off x="3443755" y="2015732"/>
            <a:ext cx="5618922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9EDD97-056D-4DA9-B636-08C18A4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PASO 3: dibujar imagen en la línea curva.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F6827810-D964-46F6-9FF5-4CDC45DC9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68" t="19925" r="24483" b="15683"/>
          <a:stretch/>
        </p:blipFill>
        <p:spPr>
          <a:xfrm>
            <a:off x="3207026" y="2120346"/>
            <a:ext cx="4764020" cy="36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277B7-094C-4B3A-8BF4-F6D462D1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5" y="530845"/>
            <a:ext cx="9689880" cy="165576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PASO 4 realizar línea curva, simulando un camino, semi circulo como sol y doble línea al costado de la casa.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F0C7CE80-8478-4CA3-938E-CB95E24D6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00" t="22665" r="26427" b="17406"/>
          <a:stretch/>
        </p:blipFill>
        <p:spPr>
          <a:xfrm>
            <a:off x="3910368" y="2372139"/>
            <a:ext cx="3692432" cy="2729948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F2218C54-8138-404F-A488-A6881C3DA08D}"/>
              </a:ext>
            </a:extLst>
          </p:cNvPr>
          <p:cNvCxnSpPr/>
          <p:nvPr/>
        </p:nvCxnSpPr>
        <p:spPr>
          <a:xfrm>
            <a:off x="5804452" y="4293704"/>
            <a:ext cx="2544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648AECD-5094-4B93-84BC-88FCE95FF60E}"/>
              </a:ext>
            </a:extLst>
          </p:cNvPr>
          <p:cNvSpPr/>
          <p:nvPr/>
        </p:nvSpPr>
        <p:spPr>
          <a:xfrm>
            <a:off x="8150088" y="3896140"/>
            <a:ext cx="3458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Línea curva, simulando un</a:t>
            </a:r>
          </a:p>
          <a:p>
            <a:r>
              <a:rPr lang="es-ES" sz="2400" dirty="0"/>
              <a:t> camino.</a:t>
            </a:r>
            <a:endParaRPr lang="es-CL" sz="240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5DE1F618-A6BA-447F-BE4A-B96D429B7D65}"/>
              </a:ext>
            </a:extLst>
          </p:cNvPr>
          <p:cNvCxnSpPr/>
          <p:nvPr/>
        </p:nvCxnSpPr>
        <p:spPr>
          <a:xfrm flipH="1">
            <a:off x="2544418" y="3896140"/>
            <a:ext cx="2345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9ED894BD-6859-4965-B1CA-C77B5A130D9F}"/>
              </a:ext>
            </a:extLst>
          </p:cNvPr>
          <p:cNvCxnSpPr/>
          <p:nvPr/>
        </p:nvCxnSpPr>
        <p:spPr>
          <a:xfrm flipV="1">
            <a:off x="6487054" y="3048001"/>
            <a:ext cx="2510015" cy="755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154AA903-FA39-40A0-A988-37D3D9BA223C}"/>
              </a:ext>
            </a:extLst>
          </p:cNvPr>
          <p:cNvCxnSpPr/>
          <p:nvPr/>
        </p:nvCxnSpPr>
        <p:spPr>
          <a:xfrm flipV="1">
            <a:off x="6096000" y="2955235"/>
            <a:ext cx="2552746" cy="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A9098A13-F7C9-47AD-AEE5-2C0FD1E7ABA4}"/>
              </a:ext>
            </a:extLst>
          </p:cNvPr>
          <p:cNvCxnSpPr/>
          <p:nvPr/>
        </p:nvCxnSpPr>
        <p:spPr>
          <a:xfrm flipH="1">
            <a:off x="2544418" y="2932045"/>
            <a:ext cx="2570921" cy="96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8CF0CEBE-79EA-4F30-AEBA-3E23E1F4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461" y="2754709"/>
            <a:ext cx="3292125" cy="4938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3C190623-5484-48EF-9782-C79F2F85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7" y="3556465"/>
            <a:ext cx="3292125" cy="493819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F20DEE1F-5A75-417F-9840-891470A38D8B}"/>
              </a:ext>
            </a:extLst>
          </p:cNvPr>
          <p:cNvCxnSpPr/>
          <p:nvPr/>
        </p:nvCxnSpPr>
        <p:spPr>
          <a:xfrm flipH="1" flipV="1">
            <a:off x="2862470" y="2597426"/>
            <a:ext cx="1775791" cy="157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EE7278F3-091C-4054-9C5F-D26D943A9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03" y="2181551"/>
            <a:ext cx="3144279" cy="6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202391-80A7-48BF-9C5D-2521650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67037"/>
            <a:ext cx="9603275" cy="1049235"/>
          </a:xfrm>
        </p:spPr>
        <p:txBody>
          <a:bodyPr/>
          <a:lstStyle/>
          <a:p>
            <a:r>
              <a:rPr lang="es-CL" dirty="0"/>
              <a:t>Paso 5. comenzar a rellenar con líneas curvas la casa y pintar los bordes.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FC34C65-6AC0-4432-B58D-EF115739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41" t="22249" r="18392" b="19448"/>
          <a:stretch/>
        </p:blipFill>
        <p:spPr>
          <a:xfrm>
            <a:off x="861391" y="2186610"/>
            <a:ext cx="3803374" cy="31407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CFF969D-0BDC-4BF0-80FA-FA375CDB4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61" t="24528" r="29348" b="19985"/>
          <a:stretch/>
        </p:blipFill>
        <p:spPr>
          <a:xfrm>
            <a:off x="5433392" y="1916272"/>
            <a:ext cx="5168348" cy="38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5A83C8-A9DE-43CA-998E-9EB514F1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Paso 6 pintar el sol de amarillo ¡</a:t>
            </a:r>
            <a:r>
              <a:rPr lang="es-CL" sz="4000" cap="none" dirty="0"/>
              <a:t>Trabajo terminado! Recuerda que debes trabajar con lápiz negro.</a:t>
            </a:r>
            <a:endParaRPr lang="es-CL" sz="40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589CD81C-F88F-45DE-9137-3FF21219D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73" t="19540" r="28155" b="18993"/>
          <a:stretch/>
        </p:blipFill>
        <p:spPr>
          <a:xfrm>
            <a:off x="3737113" y="2324094"/>
            <a:ext cx="4532244" cy="3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Ahora deberás realizar tú, la casa en 3 D con los pasos señalados. Siempre debes estar supervisado por tu familia. Debes enviar fotos del trabajo por correo o entregar en el colegio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imagen de paisaje  a partir de sus propias ideas  del entorno cultural Chile, través de técnica líneas 3 D.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57" y="2286163"/>
            <a:ext cx="1743342" cy="2909750"/>
          </a:xfrm>
          <a:prstGeom prst="rect">
            <a:avLst/>
          </a:prstGeom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4890647" y="2015732"/>
            <a:ext cx="4492487" cy="2769462"/>
          </a:xfrm>
          <a:prstGeom prst="wedgeEllipseCallout">
            <a:avLst>
              <a:gd name="adj1" fmla="val -72558"/>
              <a:gd name="adj2" fmla="val -232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CREAR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LINEAS 3D</a:t>
            </a:r>
            <a:r>
              <a:rPr lang="es-CL" sz="2000" dirty="0"/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CREAR?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“Realizar algo partiendo de las propias capacidades”.</a:t>
            </a:r>
          </a:p>
          <a:p>
            <a:r>
              <a:rPr lang="es-ES" dirty="0"/>
              <a:t>Ejemplo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6BCE02F-1A61-4415-897F-E97208CC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58" y="3751401"/>
            <a:ext cx="2478776" cy="20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ES 3 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Arte 3D utiliza los gráficos de ordenador para crear imágenes en tres dimensiones para videojuegos, cine, publicidad y otras muchas áreas creativas. Las técnicas de animación por ordenador en 3D producen resultados mucho más realistas.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EJEMPLOS IMÁGENES 3 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A2CFE02-5300-4F52-B728-EA07A319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8" y="2265561"/>
            <a:ext cx="3353836" cy="2512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75185F-7CD4-457B-9C3F-261CE53EF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755" y="2265561"/>
            <a:ext cx="3215316" cy="25121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71A0909-9065-405E-8FD0-E3885D05E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202" y="2265560"/>
            <a:ext cx="3008445" cy="23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Ahora que ya sabes lo que ES IMÁGENES 3 D entonces sigue las INSTRUCCIONES.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030C3CD9-A806-49BC-A20D-E081189CC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416" y="2384754"/>
            <a:ext cx="4041168" cy="32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TECNICA IMÁGENES 3 D,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696278"/>
            <a:ext cx="9288842" cy="3770067"/>
          </a:xfrm>
        </p:spPr>
        <p:txBody>
          <a:bodyPr>
            <a:normAutofit/>
          </a:bodyPr>
          <a:lstStyle/>
          <a:p>
            <a:r>
              <a:rPr lang="es-CL" sz="3200" dirty="0"/>
              <a:t>PASO1REALIZAR MARGEN 1 CENTÍMETRO LÁPIZ</a:t>
            </a:r>
          </a:p>
          <a:p>
            <a:r>
              <a:rPr lang="es-CL" sz="3200" dirty="0"/>
              <a:t>COLOR NEGRO.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90D4C03-BFD3-4767-8F94-1B4B98EA0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8" t="23369" r="28587" b="15346"/>
          <a:stretch/>
        </p:blipFill>
        <p:spPr>
          <a:xfrm>
            <a:off x="6096000" y="2602479"/>
            <a:ext cx="4463441" cy="34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489</TotalTime>
  <Words>335</Words>
  <Application>Microsoft Office PowerPoint</Application>
  <PresentationFormat>Panorámica</PresentationFormat>
  <Paragraphs>33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Galería</vt:lpstr>
      <vt:lpstr>ARTES VISUALES</vt:lpstr>
      <vt:lpstr>INSTRUCCIONES</vt:lpstr>
      <vt:lpstr>OBJETIVO DE LA CLASE</vt:lpstr>
      <vt:lpstr>¿Qué necesito saber?</vt:lpstr>
      <vt:lpstr>¿QUÉ ES CREAR?</vt:lpstr>
      <vt:lpstr>¿QUÉ ES 3 D?</vt:lpstr>
      <vt:lpstr>EJEMPLOS IMÁGENES 3 D</vt:lpstr>
      <vt:lpstr>Ahora que ya sabes lo que ES IMÁGENES 3 D entonces sigue las INSTRUCCIONES.</vt:lpstr>
      <vt:lpstr>PARA HACER CORRECTAMENTE TECNICA IMÁGENES 3 D, PODEMOS GUIARNOS POR LOS SIGUIENTES PASOS:</vt:lpstr>
      <vt:lpstr>PASO NUMERO 2 Trazar una línea curva  </vt:lpstr>
      <vt:lpstr>PASO 3: dibujar imagen en la línea curva.</vt:lpstr>
      <vt:lpstr>PASO 4 realizar línea curva, simulando un camino, semi circulo como sol y doble línea al costado de la casa.</vt:lpstr>
      <vt:lpstr>Paso 5. comenzar a rellenar con líneas curvas la casa y pintar los bordes.</vt:lpstr>
      <vt:lpstr>Paso 6 pintar el sol de amarillo ¡Trabajo terminado! Recuerda que debes trabajar con lápiz negro.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47</cp:revision>
  <cp:lastPrinted>2020-09-01T14:14:19Z</cp:lastPrinted>
  <dcterms:created xsi:type="dcterms:W3CDTF">2020-06-26T00:27:53Z</dcterms:created>
  <dcterms:modified xsi:type="dcterms:W3CDTF">2020-09-01T14:14:23Z</dcterms:modified>
</cp:coreProperties>
</file>