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2" r:id="rId1"/>
  </p:sldMasterIdLst>
  <p:handoutMasterIdLst>
    <p:handoutMasterId r:id="rId17"/>
  </p:handout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9" r:id="rId9"/>
    <p:sldId id="262" r:id="rId10"/>
    <p:sldId id="263" r:id="rId11"/>
    <p:sldId id="266" r:id="rId12"/>
    <p:sldId id="271" r:id="rId13"/>
    <p:sldId id="273" r:id="rId14"/>
    <p:sldId id="274" r:id="rId15"/>
    <p:sldId id="270" r:id="rId1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E977D-C4FF-4E3C-8BB5-81F683AE225E}" type="datetimeFigureOut">
              <a:rPr lang="es-CL" smtClean="0"/>
              <a:t>14-08-2020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2450D-240B-45A9-8E02-B1A25B99388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7556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75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88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269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34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39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71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38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45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51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30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50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8CEB897-1890-475A-AE5D-771CE8BD0D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ARTES VISUALES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8E5E41C-2B4D-417E-BFB2-B2072751C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79" y="3531204"/>
            <a:ext cx="8637073" cy="1398605"/>
          </a:xfrm>
        </p:spPr>
        <p:txBody>
          <a:bodyPr>
            <a:normAutofit fontScale="92500" lnSpcReduction="20000"/>
          </a:bodyPr>
          <a:lstStyle/>
          <a:p>
            <a:r>
              <a:rPr lang="es-CL" sz="2200" dirty="0"/>
              <a:t>                                           CURSOS:  7  Básico</a:t>
            </a:r>
          </a:p>
          <a:p>
            <a:r>
              <a:rPr lang="es-CL" sz="2200" dirty="0"/>
              <a:t>                                           PROFESORA: CLAUDIA CAVIERES JARA</a:t>
            </a:r>
          </a:p>
          <a:p>
            <a:r>
              <a:rPr lang="es-CL" sz="2200" dirty="0"/>
              <a:t>                                           CLASE 20</a:t>
            </a:r>
          </a:p>
          <a:p>
            <a:pPr algn="l"/>
            <a:endParaRPr lang="es-CL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2320C57-8AF5-4F92-A271-8E6846798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08" y="614823"/>
            <a:ext cx="1067371" cy="146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8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453AFE-3C76-47F6-9F35-E0C3C6EE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ES" sz="2800" b="1" cap="none" dirty="0">
                <a:solidFill>
                  <a:schemeClr val="tx1"/>
                </a:solidFill>
              </a:rPr>
              <a:t>PASO 2 Comenzar a realizar líneas al interior del dibujo con lápices de colores. </a:t>
            </a:r>
            <a:endParaRPr lang="es-CL" sz="2800" b="1" cap="none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60799E2-002E-45BF-946A-6F0CEB6C3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4FC6E5A-D426-4057-8CAB-932461D71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5" t="22015" r="36848" b="23465"/>
          <a:stretch/>
        </p:blipFill>
        <p:spPr>
          <a:xfrm>
            <a:off x="1290276" y="2579115"/>
            <a:ext cx="4507601" cy="23238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39AE967-7B0F-4DD2-A42F-17F2EF52C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9" t="24648" r="41740" b="25012"/>
          <a:stretch/>
        </p:blipFill>
        <p:spPr>
          <a:xfrm>
            <a:off x="6253216" y="2579115"/>
            <a:ext cx="4167879" cy="232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67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202391-80A7-48BF-9C5D-252165016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867037"/>
            <a:ext cx="9603275" cy="1049235"/>
          </a:xfrm>
        </p:spPr>
        <p:txBody>
          <a:bodyPr/>
          <a:lstStyle/>
          <a:p>
            <a:r>
              <a:rPr lang="es-CL" dirty="0"/>
              <a:t>Paso 3 Realizar líneas curvas en los cerros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F8BCA4E-8F00-43C0-855A-6007B6EB8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877" y="1916272"/>
            <a:ext cx="9603275" cy="3450613"/>
          </a:xfrm>
        </p:spPr>
        <p:txBody>
          <a:bodyPr/>
          <a:lstStyle/>
          <a:p>
            <a:endParaRPr lang="es-ES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56928D9-4B1E-4F3B-A2BA-8A82ACB39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6" t="21729" r="42065" b="27931"/>
          <a:stretch/>
        </p:blipFill>
        <p:spPr>
          <a:xfrm>
            <a:off x="903899" y="2274741"/>
            <a:ext cx="5192101" cy="29325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69E1247-D9C9-40CC-8875-23B7294AB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7" t="20278" r="38478" b="24625"/>
          <a:stretch/>
        </p:blipFill>
        <p:spPr>
          <a:xfrm>
            <a:off x="6253215" y="2317824"/>
            <a:ext cx="4796122" cy="284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84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5A83C8-A9DE-43CA-998E-9EB514F16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Paso 4  Comienza a rellenar con líneas de colores el paisaje.</a:t>
            </a:r>
            <a:endParaRPr lang="es-CL" sz="40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A2C3537A-94FB-459B-A940-20C0693DF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57" t="17620" r="37658" b="23220"/>
          <a:stretch/>
        </p:blipFill>
        <p:spPr>
          <a:xfrm>
            <a:off x="1152938" y="2247794"/>
            <a:ext cx="4943062" cy="33711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6AB10C5-B871-45A5-9F1E-9450577A1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7" t="18052" r="38261" b="22693"/>
          <a:stretch/>
        </p:blipFill>
        <p:spPr>
          <a:xfrm>
            <a:off x="6371178" y="2247794"/>
            <a:ext cx="5410005" cy="32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67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B5A39EB-F746-4896-A269-6C479AEF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/>
              <a:t>Paso 5    </a:t>
            </a:r>
            <a:r>
              <a:rPr lang="es-CL" sz="2700" b="1" dirty="0"/>
              <a:t>Delinear con lápiz de color negro los bordes del paisaje.      ¡trabajo terminado!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A88C4DB8-92AE-4469-A5F3-F76A5DEB2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62" t="18387" r="35931" b="22067"/>
          <a:stretch/>
        </p:blipFill>
        <p:spPr>
          <a:xfrm>
            <a:off x="2531165" y="2107096"/>
            <a:ext cx="7129670" cy="37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82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5CF786-ED97-47A6-B38E-C33E5BAD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Elementos del paisaje natural.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F5DE4B6D-DE65-4923-B9FE-68A7088BD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477" y="2016125"/>
            <a:ext cx="8845371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88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11013B-FCBB-41C8-BFBD-DDA06FF64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¡A trabajar!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0DABD55-7055-4D73-A8C9-3743FF101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/>
              <a:t>Ahora deberás realizar tú un paisaje natural en hoja de block, con los pasos señalados. Siempre debes estar supervisado por tu familia. Debes enviar fotos del trabajo al grupo de </a:t>
            </a:r>
            <a:r>
              <a:rPr lang="es-ES" sz="2400" dirty="0" err="1"/>
              <a:t>whatsapp</a:t>
            </a:r>
            <a:r>
              <a:rPr lang="es-ES" sz="2400" dirty="0"/>
              <a:t>, colocando tu nombre.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204E0E4-47C1-4000-A10F-A82848362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765" y="3724473"/>
            <a:ext cx="3180451" cy="17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3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EEAF24-C4E2-454E-9FD1-06137862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4000" dirty="0"/>
              <a:t>INSTRUCCIONES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B0BB90D-B293-4286-BCF2-D7599D17E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sz="3200" dirty="0"/>
              <a:t>Si vas a ver el video en tu teléfono, activa la opción “rotación automática” para que lo veas más grande y puedas leer con mayor facilidad.</a:t>
            </a:r>
          </a:p>
          <a:p>
            <a:pPr algn="just"/>
            <a:r>
              <a:rPr lang="es-ES" sz="3200" dirty="0"/>
              <a:t>Lo puedes ver todas las veces que sea necesario.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4010312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ACDAF2-3DAA-4E70-9724-B6F6ADFE8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2" y="50358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CL" sz="4000" dirty="0"/>
              <a:t>OBJETIVO DE LA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9DE3969-52E5-46E0-BB2D-52B1D6C19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s-ES" sz="3600" dirty="0"/>
          </a:p>
          <a:p>
            <a:pPr algn="just"/>
            <a:endParaRPr lang="es-ES" sz="36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A768959-1056-4B97-B624-D5E618599117}"/>
              </a:ext>
            </a:extLst>
          </p:cNvPr>
          <p:cNvSpPr/>
          <p:nvPr/>
        </p:nvSpPr>
        <p:spPr>
          <a:xfrm>
            <a:off x="1749287" y="2358887"/>
            <a:ext cx="8825948" cy="258417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3200" b="1" dirty="0"/>
              <a:t>Crear paisaje natural, aplicando técnica de líneas con lápices de colores.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8185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EDE261-D113-40DF-B2A8-3DF6376DF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4000" dirty="0"/>
              <a:t>¿Qué necesito saber?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6A387D78-4C69-4031-84AA-960AAF74C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BEE175-BB55-4878-8FD9-71EDFB174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557" y="2286163"/>
            <a:ext cx="1743342" cy="2909750"/>
          </a:xfrm>
          <a:prstGeom prst="rect">
            <a:avLst/>
          </a:prstGeom>
        </p:spPr>
      </p:pic>
      <p:sp>
        <p:nvSpPr>
          <p:cNvPr id="10" name="Bocadillo: ovalado 9">
            <a:extLst>
              <a:ext uri="{FF2B5EF4-FFF2-40B4-BE49-F238E27FC236}">
                <a16:creationId xmlns:a16="http://schemas.microsoft.com/office/drawing/2014/main" xmlns="" id="{525C567B-3D34-4130-AE75-9E4206EEDC35}"/>
              </a:ext>
            </a:extLst>
          </p:cNvPr>
          <p:cNvSpPr/>
          <p:nvPr/>
        </p:nvSpPr>
        <p:spPr>
          <a:xfrm>
            <a:off x="4890647" y="2015732"/>
            <a:ext cx="4492487" cy="2769462"/>
          </a:xfrm>
          <a:prstGeom prst="wedgeEllipseCallout">
            <a:avLst>
              <a:gd name="adj1" fmla="val -80775"/>
              <a:gd name="adj2" fmla="val 4341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L" sz="2000" dirty="0"/>
              <a:t>Para comenzar, vamos saber que es la habilidad de  </a:t>
            </a:r>
            <a:r>
              <a:rPr lang="es-CL" sz="2000" dirty="0">
                <a:solidFill>
                  <a:srgbClr val="FF0000"/>
                </a:solidFill>
              </a:rPr>
              <a:t>CREAR</a:t>
            </a:r>
            <a:r>
              <a:rPr lang="es-CL" sz="2000" dirty="0"/>
              <a:t> y que entendemos por  </a:t>
            </a:r>
            <a:r>
              <a:rPr lang="es-CL" sz="2000" dirty="0">
                <a:solidFill>
                  <a:srgbClr val="FF0000"/>
                </a:solidFill>
              </a:rPr>
              <a:t>TECNICA DE LÍNEAS.</a:t>
            </a:r>
            <a:endParaRPr lang="es-C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34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045E08-43FE-40ED-A919-1A6F7110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¿QUÉ ES CREAR?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1D1F0C3-DECD-4C04-A144-80471BD33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200" dirty="0"/>
              <a:t>“Realizar algo partiendo de las propias capacidades”.</a:t>
            </a:r>
          </a:p>
          <a:p>
            <a:r>
              <a:rPr lang="es-ES" dirty="0"/>
              <a:t>Ejemplo 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F47473E-C2FB-4F44-A8FE-5FA4F899D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746" y="3429000"/>
            <a:ext cx="432243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1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B71A90-E2F2-4506-BC52-B94A8FD72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dirty="0"/>
              <a:t>¿QUÉ es TECNICA DE LINEAS?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8E811CA-49F1-46CE-B173-96BFA89DE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sz="3200" dirty="0"/>
              <a:t> La línea es el medio gráfico fundamental para representar las formas que nos rodean y las ideas, creando un lenguaje que no necesita palabras. Es el elemento visual más importante del dibujo. 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369507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780E4D-B61E-4628-BFA8-410F5B217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4000" dirty="0"/>
              <a:t>Imágenes de DIBUJOS DE LINEAS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0D34AD2-3614-493C-9519-41AFFC0B1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157412"/>
            <a:ext cx="2046995" cy="28917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AD196A8-3629-42FD-92C4-8E48BF8C9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993" y="2279374"/>
            <a:ext cx="3557357" cy="25114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F2D507B-53E0-4B06-B623-D786C9AF0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712" y="1978366"/>
            <a:ext cx="2504454" cy="371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78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887582-330E-4846-A2B3-A4B195F2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Ahora que ya sabes lo que TECNICA DEL RAYADO  entonces sigue las INSTRUCCIONES.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96134F7B-F483-4500-9D7F-E50AE0A20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5739" y="2148645"/>
            <a:ext cx="3246783" cy="368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9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76DDB7-6FA1-438E-9186-8A2E0DAC0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ES" sz="2400" b="1" dirty="0"/>
              <a:t>PARA HACER CORRECTAMENTE DIBUJO con líneas, PODEMOS GUIARNOS POR LOS SIGUIENTES PASOS:</a:t>
            </a:r>
            <a:endParaRPr lang="es-CL" sz="24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F63AAAF-9EB3-45F8-8EB3-B8DE8F69F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3200" dirty="0"/>
              <a:t>PASO1 Dibujar un paisaje en hoja de block</a:t>
            </a:r>
            <a:r>
              <a:rPr lang="es-ES" sz="3200" dirty="0"/>
              <a:t/>
            </a:r>
            <a:br>
              <a:rPr lang="es-ES" sz="3200" dirty="0"/>
            </a:br>
            <a:endParaRPr lang="es-CL" sz="32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E178487-1859-4D7D-BBE3-A0F4FAC72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4" t="22402" r="41304" b="21726"/>
          <a:stretch/>
        </p:blipFill>
        <p:spPr>
          <a:xfrm>
            <a:off x="3882887" y="2732639"/>
            <a:ext cx="5446643" cy="33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72305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526</TotalTime>
  <Words>297</Words>
  <Application>Microsoft Office PowerPoint</Application>
  <PresentationFormat>Panorámica</PresentationFormat>
  <Paragraphs>29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Gill Sans MT</vt:lpstr>
      <vt:lpstr>Galería</vt:lpstr>
      <vt:lpstr>ARTES VISUALES</vt:lpstr>
      <vt:lpstr>INSTRUCCIONES</vt:lpstr>
      <vt:lpstr>OBJETIVO DE LA CLASE</vt:lpstr>
      <vt:lpstr>¿Qué necesito saber?</vt:lpstr>
      <vt:lpstr>¿QUÉ ES CREAR?</vt:lpstr>
      <vt:lpstr>¿QUÉ es TECNICA DE LINEAS?</vt:lpstr>
      <vt:lpstr>Imágenes de DIBUJOS DE LINEAS</vt:lpstr>
      <vt:lpstr>Ahora que ya sabes lo que TECNICA DEL RAYADO  entonces sigue las INSTRUCCIONES.</vt:lpstr>
      <vt:lpstr>PARA HACER CORRECTAMENTE DIBUJO con líneas, PODEMOS GUIARNOS POR LOS SIGUIENTES PASOS:</vt:lpstr>
      <vt:lpstr>PASO 2 Comenzar a realizar líneas al interior del dibujo con lápices de colores. </vt:lpstr>
      <vt:lpstr>Paso 3 Realizar líneas curvas en los cerros</vt:lpstr>
      <vt:lpstr>Paso 4  Comienza a rellenar con líneas de colores el paisaje.</vt:lpstr>
      <vt:lpstr>Paso 5    Delinear con lápiz de color negro los bordes del paisaje.      ¡trabajo terminado!</vt:lpstr>
      <vt:lpstr>Elementos del paisaje natural.</vt:lpstr>
      <vt:lpstr>¡A trabajar!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ARTES VISUALES</dc:title>
  <dc:creator>claudia ximena cavieres jara</dc:creator>
  <cp:lastModifiedBy>HP</cp:lastModifiedBy>
  <cp:revision>48</cp:revision>
  <cp:lastPrinted>2020-08-14T14:23:37Z</cp:lastPrinted>
  <dcterms:created xsi:type="dcterms:W3CDTF">2020-06-26T00:27:53Z</dcterms:created>
  <dcterms:modified xsi:type="dcterms:W3CDTF">2020-08-14T14:23:42Z</dcterms:modified>
</cp:coreProperties>
</file>