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1" r:id="rId4"/>
    <p:sldId id="257" r:id="rId5"/>
    <p:sldId id="272" r:id="rId6"/>
    <p:sldId id="261" r:id="rId7"/>
    <p:sldId id="262" r:id="rId8"/>
    <p:sldId id="273" r:id="rId9"/>
    <p:sldId id="27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 </a:t>
            </a:r>
            <a:br>
              <a:rPr lang="es-CL" sz="4800" dirty="0"/>
            </a:br>
            <a:r>
              <a:rPr lang="es-CL" sz="4800" dirty="0"/>
              <a:t>¿Cómo vamos avanzando?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7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18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mural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3FEAE-393B-4E64-9B1C-34B8F96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D7B5DF-78A8-4328-A16A-4CA621C6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Determinan criterios estéticos para realizar interpretaciones de manifestaciones visuales.OA4</a:t>
            </a:r>
          </a:p>
          <a:p>
            <a:r>
              <a:rPr lang="es-ES" dirty="0"/>
              <a:t>Crean trabajos visuales basados en ideas e intereses personales, utilizando herramientas de edición digital.OA3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8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24382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Crear mural  aplicando técnica con lápices de colores demostrando su expresión artística.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A5AA5-F7C9-42F2-BA93-8A9C33F7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93D1B-754C-4583-A81D-5F395189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 Determinan criterios estéticos para realizar interpretaciones de manifestaciones visuales.OA4</a:t>
            </a:r>
          </a:p>
          <a:p>
            <a:pPr algn="just"/>
            <a:r>
              <a:rPr lang="es-ES" sz="2400" dirty="0"/>
              <a:t>Crean trabajos visuales basados en ideas e intereses personales, utilizando herramientas de edición digital.OA3</a:t>
            </a:r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441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52" y="649358"/>
            <a:ext cx="9610722" cy="1139685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Instrucciones: Crear mural con los siguientes pasos: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4D46F4-8A65-440E-84CB-BCC75D04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52" y="2064205"/>
            <a:ext cx="2603218" cy="19874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5A1370-8CAA-45F0-B69B-29EA242F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23" y="2064205"/>
            <a:ext cx="2584928" cy="19386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AC727D-5B81-4884-B598-38CCC2FC5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504" y="2112977"/>
            <a:ext cx="2517866" cy="18464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E4BF50-87BD-488D-BD96-641A7E03A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299" y="4142126"/>
            <a:ext cx="271905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un MURAL,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PASO1Elegir tema del mural.</a:t>
            </a:r>
          </a:p>
          <a:p>
            <a:r>
              <a:rPr lang="es-CL" sz="3200" dirty="0"/>
              <a:t>PASO2 </a:t>
            </a:r>
            <a:r>
              <a:rPr lang="es-ES" sz="3200" dirty="0"/>
              <a:t>Dibujar mural en hoja de block con lápiz grafito.</a:t>
            </a:r>
          </a:p>
          <a:p>
            <a:r>
              <a:rPr lang="es-ES" sz="3200" dirty="0"/>
              <a:t>PASO3 Pintar mural con lápices de colores o témpera.</a:t>
            </a:r>
          </a:p>
          <a:p>
            <a:r>
              <a:rPr lang="es-ES" sz="3200" dirty="0"/>
              <a:t>PASO4 Colocar titulo al mural.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25C7F-ADFC-4A05-980E-C6CE0D6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QUE DEBE TENER TU MURAL.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8CB633-1AFD-4308-8C67-2669531D1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462157"/>
              </p:ext>
            </p:extLst>
          </p:nvPr>
        </p:nvGraphicFramePr>
        <p:xfrm>
          <a:off x="1450975" y="2016125"/>
          <a:ext cx="9604375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4017201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811301194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076189325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05088510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 (creación propia)</a:t>
                      </a:r>
                    </a:p>
                    <a:p>
                      <a:r>
                        <a:rPr lang="es-ES" dirty="0"/>
                        <a:t>Color (primarios, secundarios)</a:t>
                      </a:r>
                    </a:p>
                    <a:p>
                      <a:r>
                        <a:rPr lang="es-ES" dirty="0"/>
                        <a:t>Expresión artística (generación de emociones)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r>
                        <a:rPr lang="es-CL" dirty="0"/>
                        <a:t>Aplica los tres componentes.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Aplica dos componentes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r>
                        <a:rPr lang="es-CL" dirty="0"/>
                        <a:t>Aplica un componente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.</a:t>
                      </a:r>
                    </a:p>
                    <a:p>
                      <a:r>
                        <a:rPr lang="es-ES" dirty="0"/>
                        <a:t>No aplica componentes.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01CDE-8BDB-4583-ACF2-7E33A165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93FC84-C2BA-457E-9AE3-8B5D6B2C3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51111"/>
              </p:ext>
            </p:extLst>
          </p:nvPr>
        </p:nvGraphicFramePr>
        <p:xfrm>
          <a:off x="1450975" y="2016125"/>
          <a:ext cx="9604375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3737567165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796140574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897950922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525484098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771545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72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 del mural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Coloca nombre mural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coloca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Elaboración del trabajo en forma ordenada.</a:t>
                      </a:r>
                    </a:p>
                    <a:p>
                      <a:r>
                        <a:rPr lang="es-CL" dirty="0"/>
                        <a:t>Luz y sombra.</a:t>
                      </a:r>
                    </a:p>
                    <a:p>
                      <a:r>
                        <a:rPr lang="es-CL" dirty="0"/>
                        <a:t>Trabajo terminado.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Elabora el trabajo con tres elementos.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 el trabajo con dos elementos.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 el trabajo con un elemento.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hay elaboración de trabajo.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2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97636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417</TotalTime>
  <Words>338</Words>
  <Application>Microsoft Office PowerPoint</Application>
  <PresentationFormat>Panorámica</PresentationFormat>
  <Paragraphs>56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ARTES VISUALES  ¿Cómo vamos avanzando? </vt:lpstr>
      <vt:lpstr>INSTRUCCIONES</vt:lpstr>
      <vt:lpstr>Objetivo de aprendizaje</vt:lpstr>
      <vt:lpstr>OBJETIVO DE LA CLASE</vt:lpstr>
      <vt:lpstr>INDICADORES</vt:lpstr>
      <vt:lpstr>Instrucciones: Crear mural con los siguientes pasos:</vt:lpstr>
      <vt:lpstr>PARA HACER CORRECTAMENTE un MURAL, PODEMOS GUIARNOS POR LOS SIGUIENTES PASOS:</vt:lpstr>
      <vt:lpstr>QUE DEBE TENER TU MURAL.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claudia ximena cavieres jara</cp:lastModifiedBy>
  <cp:revision>51</cp:revision>
  <dcterms:created xsi:type="dcterms:W3CDTF">2020-06-26T00:27:53Z</dcterms:created>
  <dcterms:modified xsi:type="dcterms:W3CDTF">2020-07-27T19:55:55Z</dcterms:modified>
</cp:coreProperties>
</file>