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sldIdLst>
    <p:sldId id="256" r:id="rId2"/>
    <p:sldId id="267" r:id="rId3"/>
    <p:sldId id="272" r:id="rId4"/>
    <p:sldId id="257" r:id="rId5"/>
    <p:sldId id="276" r:id="rId6"/>
    <p:sldId id="269" r:id="rId7"/>
    <p:sldId id="262" r:id="rId8"/>
    <p:sldId id="275" r:id="rId9"/>
    <p:sldId id="278" r:id="rId10"/>
    <p:sldId id="277" r:id="rId11"/>
    <p:sldId id="27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75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887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26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34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39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71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38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5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51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30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50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EB897-1890-475A-AE5D-771CE8BD0D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sz="4800" dirty="0"/>
              <a:t>ARTES VISUALES: </a:t>
            </a:r>
            <a:br>
              <a:rPr lang="es-CL" sz="4800" dirty="0"/>
            </a:br>
            <a:r>
              <a:rPr lang="es-CL" sz="4800" dirty="0"/>
              <a:t>¿Cómo vamos avanzando?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E5E41C-2B4D-417E-BFB2-B2072751C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79" y="3531204"/>
            <a:ext cx="8637073" cy="1398605"/>
          </a:xfrm>
        </p:spPr>
        <p:txBody>
          <a:bodyPr>
            <a:normAutofit fontScale="92500" lnSpcReduction="20000"/>
          </a:bodyPr>
          <a:lstStyle/>
          <a:p>
            <a:r>
              <a:rPr lang="es-CL" sz="2200" dirty="0"/>
              <a:t>                                           CURSOS:  7  Básico</a:t>
            </a:r>
          </a:p>
          <a:p>
            <a:r>
              <a:rPr lang="es-CL" sz="2200" dirty="0"/>
              <a:t>                                           PROFESORA: CLAUDIA CAVIERES JARA</a:t>
            </a:r>
          </a:p>
          <a:p>
            <a:r>
              <a:rPr lang="es-CL" sz="2200" dirty="0"/>
              <a:t>                                           CLASE 17</a:t>
            </a:r>
          </a:p>
          <a:p>
            <a:pPr algn="l"/>
            <a:endParaRPr lang="es-CL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2320C57-8AF5-4F92-A271-8E6846798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08" y="614823"/>
            <a:ext cx="1067371" cy="14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84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F75406-E0C1-4DB2-95C5-F311262BB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Elementos que debe  tener vitral</a:t>
            </a:r>
            <a:br>
              <a:rPr lang="es-CL" dirty="0"/>
            </a:br>
            <a:endParaRPr lang="es-CL" dirty="0"/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BF2A812C-738D-4F65-B56A-2D42881FBE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895271"/>
              </p:ext>
            </p:extLst>
          </p:nvPr>
        </p:nvGraphicFramePr>
        <p:xfrm>
          <a:off x="1451579" y="1977897"/>
          <a:ext cx="9597611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4111">
                  <a:extLst>
                    <a:ext uri="{9D8B030D-6E8A-4147-A177-3AD203B41FA5}">
                      <a16:colId xmlns:a16="http://schemas.microsoft.com/office/drawing/2014/main" val="798155527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1081990936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3185840521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2661408130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28436590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INDICADORES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816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CL" dirty="0"/>
                        <a:t>Elección de  imagen de patrimonio cultural.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dirty="0"/>
                        <a:t>Elige imagen de patrimonio cultural.</a:t>
                      </a:r>
                    </a:p>
                    <a:p>
                      <a:pPr algn="just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dirty="0"/>
                        <a:t>No elige imagen de patrimonio cultural.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749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Elementos vitral:</a:t>
                      </a:r>
                    </a:p>
                    <a:p>
                      <a:r>
                        <a:rPr lang="es-CL" dirty="0"/>
                        <a:t>Líneas, destaca imagen, pintura.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Utiliza los tres elementos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Utiliza dos elementos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Utiliza un elemento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No utiliza elementos de vitral.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844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402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3">
            <a:extLst>
              <a:ext uri="{FF2B5EF4-FFF2-40B4-BE49-F238E27FC236}">
                <a16:creationId xmlns:a16="http://schemas.microsoft.com/office/drawing/2014/main" id="{D118B1AA-4CD1-466A-9C94-EF9E9452A9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792045"/>
              </p:ext>
            </p:extLst>
          </p:nvPr>
        </p:nvGraphicFramePr>
        <p:xfrm>
          <a:off x="1248407" y="1066408"/>
          <a:ext cx="9959285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913">
                  <a:extLst>
                    <a:ext uri="{9D8B030D-6E8A-4147-A177-3AD203B41FA5}">
                      <a16:colId xmlns:a16="http://schemas.microsoft.com/office/drawing/2014/main" val="4017201936"/>
                    </a:ext>
                  </a:extLst>
                </a:gridCol>
                <a:gridCol w="1853967">
                  <a:extLst>
                    <a:ext uri="{9D8B030D-6E8A-4147-A177-3AD203B41FA5}">
                      <a16:colId xmlns:a16="http://schemas.microsoft.com/office/drawing/2014/main" val="3811301194"/>
                    </a:ext>
                  </a:extLst>
                </a:gridCol>
                <a:gridCol w="1753299">
                  <a:extLst>
                    <a:ext uri="{9D8B030D-6E8A-4147-A177-3AD203B41FA5}">
                      <a16:colId xmlns:a16="http://schemas.microsoft.com/office/drawing/2014/main" val="3076189325"/>
                    </a:ext>
                  </a:extLst>
                </a:gridCol>
                <a:gridCol w="1719743">
                  <a:extLst>
                    <a:ext uri="{9D8B030D-6E8A-4147-A177-3AD203B41FA5}">
                      <a16:colId xmlns:a16="http://schemas.microsoft.com/office/drawing/2014/main" val="3050885106"/>
                    </a:ext>
                  </a:extLst>
                </a:gridCol>
                <a:gridCol w="1578363">
                  <a:extLst>
                    <a:ext uri="{9D8B030D-6E8A-4147-A177-3AD203B41FA5}">
                      <a16:colId xmlns:a16="http://schemas.microsoft.com/office/drawing/2014/main" val="1590777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INDICADORES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194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Aplicación de elementos de lenguaje visual :</a:t>
                      </a:r>
                    </a:p>
                    <a:p>
                      <a:r>
                        <a:rPr lang="es-ES" dirty="0"/>
                        <a:t>Originalidad (creación propia)</a:t>
                      </a:r>
                    </a:p>
                    <a:p>
                      <a:r>
                        <a:rPr lang="es-ES" dirty="0"/>
                        <a:t>Color (primarios y secundarios)</a:t>
                      </a:r>
                    </a:p>
                    <a:p>
                      <a:r>
                        <a:rPr lang="es-ES" dirty="0"/>
                        <a:t>Expresión artística (generación de emociones)</a:t>
                      </a:r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419" dirty="0"/>
                    </a:p>
                    <a:p>
                      <a:r>
                        <a:rPr lang="es-419" dirty="0"/>
                        <a:t>Aplica los tres componentes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419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419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Aplica dos componentes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419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419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Aplica un componente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419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419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 aplica componentes</a:t>
                      </a:r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542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316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11013B-FCBB-41C8-BFBD-DDA06FF6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¡A trabajar!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DABD55-7055-4D73-A8C9-3743FF101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/>
              <a:t>Ahora deberás realizar tú un vitral con los pasos señalados. Siempre debes estar supervisado por tu familia. Debes enviar fotos del trabajo al grupo de </a:t>
            </a:r>
            <a:r>
              <a:rPr lang="es-ES" sz="2400" dirty="0" err="1"/>
              <a:t>whatsapp</a:t>
            </a:r>
            <a:r>
              <a:rPr lang="es-ES" sz="2400" dirty="0"/>
              <a:t>, colocando tu nombre.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04E0E4-47C1-4000-A10F-A82848362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765" y="3724473"/>
            <a:ext cx="3180451" cy="17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EAF24-C4E2-454E-9FD1-061378629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INSTRUCCIONES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0BB90D-B293-4286-BCF2-D7599D17E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3200" dirty="0"/>
              <a:t>Si vas a ver el video en tu teléfono, activa la opción “rotación automática” para que lo veas más grande y puedas leer con mayor facilidad.</a:t>
            </a:r>
          </a:p>
          <a:p>
            <a:pPr algn="just"/>
            <a:r>
              <a:rPr lang="es-ES" sz="3200" dirty="0"/>
              <a:t>Lo puedes ver todas las veces que sea necesario.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401031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21816A-A606-4463-A882-F8C75389D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Objetivo de aprendizaje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9CF840-86CD-44A6-AA64-6D411DF89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sz="2400" dirty="0"/>
              <a:t>OA3</a:t>
            </a:r>
          </a:p>
          <a:p>
            <a:pPr algn="just"/>
            <a:r>
              <a:rPr lang="es-ES" sz="2400" dirty="0"/>
              <a:t>Crear trabajos visuales a partir de la imaginación, experimentando con medios digitales de expresión contemporáneos</a:t>
            </a:r>
            <a:r>
              <a:rPr lang="es-ES" dirty="0"/>
              <a:t>.</a:t>
            </a:r>
          </a:p>
          <a:p>
            <a:pPr algn="just"/>
            <a:r>
              <a:rPr lang="es-ES" sz="2400" dirty="0"/>
              <a:t>OA 4</a:t>
            </a:r>
          </a:p>
          <a:p>
            <a:pPr algn="just"/>
            <a:r>
              <a:rPr lang="es-ES" sz="2400" dirty="0"/>
              <a:t> Analizar manifestaciones visuales patrimoniales y contemporáneas, contemplando criterios como: contexto, materialidad, lenguaje visual y propósito expresivo.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169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ACDAF2-3DAA-4E70-9724-B6F6ADFE8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142" y="50358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CL" sz="4000" dirty="0"/>
              <a:t>OBJETIVO DE LA CLASE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DE3969-52E5-46E0-BB2D-52B1D6C19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600" dirty="0"/>
              <a:t>Crear vitral de  patrimonio cultural, pintado con lápices de colores o témpera. 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1228185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C94A1D-6629-42F7-AD47-774491FB6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INDICADORES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9B8B1A-79FF-401E-8F94-52222C574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Determinan criterios estéticos para realizar interpretaciones de manifestaciones visuales.OA4</a:t>
            </a:r>
          </a:p>
          <a:p>
            <a:r>
              <a:rPr lang="es-ES"/>
              <a:t>Crean </a:t>
            </a:r>
            <a:r>
              <a:rPr lang="es-ES" dirty="0"/>
              <a:t>trabajos visuales basados en ideas e intereses personales, utilizando herramientas de edición digital.OA3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92154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887582-330E-4846-A2B3-A4B195F2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CL" sz="2400" dirty="0"/>
              <a:t>Instrucciones: crear un vitral con imagen de un patrimonio cultural, siguiendo los siguientes pasos.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1E84A4C5-F1B4-4720-AA73-E2F02F0C9A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4294" y="2051499"/>
            <a:ext cx="3617843" cy="353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9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76DDB7-6FA1-438E-9186-8A2E0DAC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CL" sz="2800" dirty="0"/>
              <a:t>Sigues las instrucciones.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63AAAF-9EB3-45F8-8EB3-B8DE8F69F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CL" sz="3200" dirty="0"/>
              <a:t>PASO1 Elige una imagen de patrimonio cultural.</a:t>
            </a:r>
          </a:p>
          <a:p>
            <a:r>
              <a:rPr lang="es-CL" sz="3200" dirty="0"/>
              <a:t>PASO 2 Dibujar la imagen elegida en el centro de la hoja de block con trazos gruesos.</a:t>
            </a:r>
          </a:p>
          <a:p>
            <a:r>
              <a:rPr lang="es-CL" sz="3200" dirty="0"/>
              <a:t>PASO 3 Dibujar líneas delgadas alrededor de la imagen.</a:t>
            </a:r>
          </a:p>
          <a:p>
            <a:r>
              <a:rPr lang="es-CL" sz="3200" dirty="0"/>
              <a:t>PASO 4 Pintar la imagen con lápices de colores o témpera. </a:t>
            </a:r>
          </a:p>
        </p:txBody>
      </p:sp>
    </p:spTree>
    <p:extLst>
      <p:ext uri="{BB962C8B-B14F-4D97-AF65-F5344CB8AC3E}">
        <p14:creationId xmlns:p14="http://schemas.microsoft.com/office/powerpoint/2010/main" val="2482572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B67EC5-C419-48EF-ABDD-7D328D782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08E47F-ADEC-42F7-9311-5184E90BD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3200" dirty="0"/>
              <a:t>PASO 5 Pintar vitral con lápices de colores o témpera.</a:t>
            </a:r>
          </a:p>
          <a:p>
            <a:r>
              <a:rPr lang="es-CL" sz="3200" dirty="0"/>
              <a:t>Ejemplos: </a:t>
            </a:r>
          </a:p>
          <a:p>
            <a:pPr marL="0" indent="0">
              <a:buNone/>
            </a:pPr>
            <a:endParaRPr lang="es-CL" sz="3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B3B58A5-041C-4628-94F5-7BB08C75D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854" y="3163780"/>
            <a:ext cx="3048000" cy="2286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2DA6F74-C159-41F9-BD8B-D51CDC1CD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051" y="3204181"/>
            <a:ext cx="2944053" cy="220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10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17C354-7180-4C7E-80A1-C3C22141B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Ejemplos de patrimonio cultural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6CFE241-49FD-4901-A6EC-6711B1804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2292" y="2124240"/>
            <a:ext cx="2725148" cy="181676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5C7C3FA-6286-49EE-A66F-1624CB4F1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038" y="2041412"/>
            <a:ext cx="2676376" cy="171312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E2354C5-F8A0-4E5A-9D14-210510E57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1394" y="2169963"/>
            <a:ext cx="2743438" cy="182895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FDC7AC3-C717-4D15-AFB8-60F3C7330C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1047" y="3998922"/>
            <a:ext cx="2731245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96607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440</TotalTime>
  <Words>379</Words>
  <Application>Microsoft Office PowerPoint</Application>
  <PresentationFormat>Panorámica</PresentationFormat>
  <Paragraphs>60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Gill Sans MT</vt:lpstr>
      <vt:lpstr>Galería</vt:lpstr>
      <vt:lpstr>ARTES VISUALES:  ¿Cómo vamos avanzando?</vt:lpstr>
      <vt:lpstr>INSTRUCCIONES</vt:lpstr>
      <vt:lpstr>Objetivo de aprendizaje</vt:lpstr>
      <vt:lpstr>OBJETIVO DE LA CLASE</vt:lpstr>
      <vt:lpstr>INDICADORES </vt:lpstr>
      <vt:lpstr>Instrucciones: crear un vitral con imagen de un patrimonio cultural, siguiendo los siguientes pasos.</vt:lpstr>
      <vt:lpstr>Sigues las instrucciones.</vt:lpstr>
      <vt:lpstr>Presentación de PowerPoint</vt:lpstr>
      <vt:lpstr>Ejemplos de patrimonio cultural</vt:lpstr>
      <vt:lpstr>Elementos que debe  tener vitral </vt:lpstr>
      <vt:lpstr>Presentación de PowerPoint</vt:lpstr>
      <vt:lpstr>¡A trabajar!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ARTES VISUALES</dc:title>
  <dc:creator>claudia ximena cavieres jara</dc:creator>
  <cp:lastModifiedBy>Jorge y Brenda</cp:lastModifiedBy>
  <cp:revision>42</cp:revision>
  <dcterms:created xsi:type="dcterms:W3CDTF">2020-06-26T00:27:53Z</dcterms:created>
  <dcterms:modified xsi:type="dcterms:W3CDTF">2020-07-17T17:01:23Z</dcterms:modified>
</cp:coreProperties>
</file>