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74" r:id="rId3"/>
    <p:sldId id="279" r:id="rId4"/>
    <p:sldId id="280" r:id="rId5"/>
    <p:sldId id="281" r:id="rId6"/>
    <p:sldId id="28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2"/>
    <p:restoredTop sz="94690"/>
  </p:normalViewPr>
  <p:slideViewPr>
    <p:cSldViewPr snapToGrid="0" snapToObjects="1">
      <p:cViewPr varScale="1">
        <p:scale>
          <a:sx n="83" d="100"/>
          <a:sy n="83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69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61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89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65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28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6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9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217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43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04-11-20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4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B1A17-E04E-E744-9C2B-58CA3341F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" y="1542050"/>
            <a:ext cx="10789920" cy="3035808"/>
          </a:xfrm>
        </p:spPr>
        <p:txBody>
          <a:bodyPr/>
          <a:lstStyle/>
          <a:p>
            <a:r>
              <a:rPr lang="es-CL" dirty="0"/>
              <a:t>Educación Matemática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A18567-F4FC-3342-B842-E949F8CE3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655" y="4538368"/>
            <a:ext cx="5092450" cy="443385"/>
          </a:xfrm>
        </p:spPr>
        <p:txBody>
          <a:bodyPr>
            <a:noAutofit/>
          </a:bodyPr>
          <a:lstStyle/>
          <a:p>
            <a:r>
              <a:rPr lang="es-CL" sz="2400" dirty="0">
                <a:solidFill>
                  <a:schemeClr val="tx1"/>
                </a:solidFill>
              </a:rPr>
              <a:t>Profesor Mario Moris Serrano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47ACE8-15F5-D249-9072-CB381A04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Imagen 1" descr="insignia">
            <a:extLst>
              <a:ext uri="{FF2B5EF4-FFF2-40B4-BE49-F238E27FC236}">
                <a16:creationId xmlns:a16="http://schemas.microsoft.com/office/drawing/2014/main" id="{DADA2A6C-BE93-ED4A-83C0-4E2347FB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3" y="0"/>
            <a:ext cx="995446" cy="13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D2D4A3E-E07A-B744-8EE3-BCB3D8B0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44" y="614935"/>
            <a:ext cx="3411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COLEGIO HERMANOS CARRERA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RANCAGUA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5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7921"/>
            <a:ext cx="10058400" cy="1138428"/>
          </a:xfrm>
        </p:spPr>
        <p:txBody>
          <a:bodyPr>
            <a:normAutofit/>
          </a:bodyPr>
          <a:lstStyle/>
          <a:p>
            <a:r>
              <a:rPr lang="es-CL" dirty="0"/>
              <a:t>Porcentajes.   </a:t>
            </a:r>
            <a:endParaRPr lang="es-CL" sz="8800" dirty="0">
              <a:latin typeface="Chalkboard SE" panose="03050602040202020205" pitchFamily="66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F056-EDD6-AE42-9E5C-548A45F6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9" y="2085265"/>
            <a:ext cx="11585059" cy="1806796"/>
          </a:xfrm>
        </p:spPr>
        <p:txBody>
          <a:bodyPr>
            <a:noAutofit/>
          </a:bodyPr>
          <a:lstStyle/>
          <a:p>
            <a:r>
              <a:rPr lang="es-CL" sz="3600" dirty="0"/>
              <a:t>Objetivo: Demostrar comprensión del concepto de porcentaje, de forma pictórica, representando valores y cantidades. Estableciendo metas en su aprendizaje. </a:t>
            </a:r>
          </a:p>
        </p:txBody>
      </p:sp>
      <p:pic>
        <p:nvPicPr>
          <p:cNvPr id="2050" name="Picture 2" descr="Cómo sacar Porcentajes ? - Ejercicios y Tips | Actualizados 2020">
            <a:extLst>
              <a:ext uri="{FF2B5EF4-FFF2-40B4-BE49-F238E27FC236}">
                <a16:creationId xmlns:a16="http://schemas.microsoft.com/office/drawing/2014/main" id="{2ED0FCBE-BEB3-9843-ACD7-76EE375C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87" y="4309179"/>
            <a:ext cx="38354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2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2669B-D36A-F549-AD17-2C5D12DB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319" y="368887"/>
            <a:ext cx="10058400" cy="881181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es un porcentaje? </a:t>
            </a:r>
            <a:r>
              <a:rPr lang="es-CL" sz="8000" dirty="0">
                <a:latin typeface="Chalkboard SE" panose="03050602040202020205" pitchFamily="66" charset="77"/>
              </a:rPr>
              <a:t>%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7225A-5ABA-D14B-BABB-9995A45E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34" y="544608"/>
            <a:ext cx="11558132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sz="2800" dirty="0"/>
              <a:t>El porcentaje (%) corresponde a una razón de consecuente 100. El a % lo puedes representar gráficamente con una figura dividida en 100 partes iguales, de las cuales consideras a partes.</a:t>
            </a:r>
          </a:p>
          <a:p>
            <a:r>
              <a:rPr lang="es-CL" sz="2800" dirty="0"/>
              <a:t>Por ejemplo cuando el celular tiene el 100% de su carga, significa que está completamente cargado. Si un estanque está lleno al 50%, significa que está lleno hasta la mitad.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35F50B2-1470-E742-BA18-263548E9F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38719"/>
              </p:ext>
            </p:extLst>
          </p:nvPr>
        </p:nvGraphicFramePr>
        <p:xfrm>
          <a:off x="3651257" y="4153577"/>
          <a:ext cx="2308590" cy="2159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859">
                  <a:extLst>
                    <a:ext uri="{9D8B030D-6E8A-4147-A177-3AD203B41FA5}">
                      <a16:colId xmlns:a16="http://schemas.microsoft.com/office/drawing/2014/main" val="107298143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6224977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257625783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369730820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82621275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006372675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77288867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6093003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43361490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976554643"/>
                    </a:ext>
                  </a:extLst>
                </a:gridCol>
              </a:tblGrid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3581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819664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71035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29418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427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07372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945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92679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05141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5657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AA9F0AF-7465-9F42-ABA7-712FBB26B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27440"/>
              </p:ext>
            </p:extLst>
          </p:nvPr>
        </p:nvGraphicFramePr>
        <p:xfrm>
          <a:off x="7186014" y="4153577"/>
          <a:ext cx="2308590" cy="2159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859">
                  <a:extLst>
                    <a:ext uri="{9D8B030D-6E8A-4147-A177-3AD203B41FA5}">
                      <a16:colId xmlns:a16="http://schemas.microsoft.com/office/drawing/2014/main" val="107298143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6224977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257625783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369730820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82621275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006372675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77288867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6093003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43361490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976554643"/>
                    </a:ext>
                  </a:extLst>
                </a:gridCol>
              </a:tblGrid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3581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819664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71035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29418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427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307372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4945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992679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905141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856578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4FF3696-6E37-3C4A-BFFA-C159DB7FAE15}"/>
              </a:ext>
            </a:extLst>
          </p:cNvPr>
          <p:cNvSpPr txBox="1"/>
          <p:nvPr/>
        </p:nvSpPr>
        <p:spPr>
          <a:xfrm>
            <a:off x="4415748" y="6340067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100%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893153-8BEB-3146-9872-DCA820154DDD}"/>
              </a:ext>
            </a:extLst>
          </p:cNvPr>
          <p:cNvSpPr txBox="1"/>
          <p:nvPr/>
        </p:nvSpPr>
        <p:spPr>
          <a:xfrm>
            <a:off x="8157201" y="6340067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0672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7C18DD4-8C40-1C44-A836-639528E67EBF}"/>
              </a:ext>
            </a:extLst>
          </p:cNvPr>
          <p:cNvPicPr/>
          <p:nvPr/>
        </p:nvPicPr>
        <p:blipFill rotWithShape="1">
          <a:blip r:embed="rId2"/>
          <a:srcRect l="13802" t="14804" r="8654" b="20242"/>
          <a:stretch/>
        </p:blipFill>
        <p:spPr bwMode="auto">
          <a:xfrm>
            <a:off x="201478" y="139485"/>
            <a:ext cx="11763214" cy="580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585A5F-B6C2-EA43-885E-875F49263FF2}"/>
              </a:ext>
            </a:extLst>
          </p:cNvPr>
          <p:cNvSpPr txBox="1"/>
          <p:nvPr/>
        </p:nvSpPr>
        <p:spPr>
          <a:xfrm>
            <a:off x="9593452" y="4788977"/>
            <a:ext cx="2154264" cy="1410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883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9746309-D0A5-314D-AC66-37E34C1C0410}"/>
              </a:ext>
            </a:extLst>
          </p:cNvPr>
          <p:cNvPicPr/>
          <p:nvPr/>
        </p:nvPicPr>
        <p:blipFill rotWithShape="1">
          <a:blip r:embed="rId2"/>
          <a:srcRect l="17137" t="11480" r="11779" b="12631"/>
          <a:stretch/>
        </p:blipFill>
        <p:spPr bwMode="auto">
          <a:xfrm>
            <a:off x="687091" y="340962"/>
            <a:ext cx="10817817" cy="58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53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6D01C-9FB7-9643-92C1-46C3C79C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54"/>
            <a:ext cx="12192000" cy="2281694"/>
          </a:xfrm>
        </p:spPr>
        <p:txBody>
          <a:bodyPr>
            <a:normAutofit fontScale="90000"/>
          </a:bodyPr>
          <a:lstStyle/>
          <a:p>
            <a:r>
              <a:rPr lang="es-CL" sz="2700" dirty="0"/>
              <a:t>Un porcentaje lo puedes representar como una fracción con denominador 100. Para representarlo como un número decimal, puedes dividir el numerador por el denominador de la fracción correspondiente.</a:t>
            </a:r>
            <a:br>
              <a:rPr lang="es-CL" dirty="0"/>
            </a:br>
            <a:br>
              <a:rPr lang="es-CL" dirty="0"/>
            </a:br>
            <a:endParaRPr lang="es-CL" dirty="0"/>
          </a:p>
        </p:txBody>
      </p:sp>
      <p:pic>
        <p:nvPicPr>
          <p:cNvPr id="1025" name="Imagen 4">
            <a:extLst>
              <a:ext uri="{FF2B5EF4-FFF2-40B4-BE49-F238E27FC236}">
                <a16:creationId xmlns:a16="http://schemas.microsoft.com/office/drawing/2014/main" id="{C497F817-794C-A44B-A868-C52210B8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12387" r="9508" b="19940"/>
          <a:stretch>
            <a:fillRect/>
          </a:stretch>
        </p:blipFill>
        <p:spPr bwMode="auto">
          <a:xfrm>
            <a:off x="526941" y="1106408"/>
            <a:ext cx="10786821" cy="53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8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797EC64-C12C-2145-8E7A-D5C7C1F88396}"/>
              </a:ext>
            </a:extLst>
          </p:cNvPr>
          <p:cNvSpPr/>
          <p:nvPr/>
        </p:nvSpPr>
        <p:spPr>
          <a:xfrm>
            <a:off x="296454" y="120915"/>
            <a:ext cx="10902462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8384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TICKET DE SALIDA </a:t>
            </a:r>
            <a:endParaRPr lang="es-C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4C7178-2171-4643-B1E8-5DD6D670D365}"/>
              </a:ext>
            </a:extLst>
          </p:cNvPr>
          <p:cNvPicPr/>
          <p:nvPr/>
        </p:nvPicPr>
        <p:blipFill>
          <a:blip r:embed="rId2">
            <a:lum bright="-22000" contrast="40000"/>
          </a:blip>
          <a:srcRect l="15789" t="12991" r="12224" b="16918"/>
          <a:stretch>
            <a:fillRect/>
          </a:stretch>
        </p:blipFill>
        <p:spPr bwMode="auto">
          <a:xfrm>
            <a:off x="296454" y="579300"/>
            <a:ext cx="11063804" cy="56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49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Letras en made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{97430BCE-D602-A54A-85CC-9307369ABC52}tf10001119</Template>
  <TotalTime>558</TotalTime>
  <Words>355</Words>
  <Application>Microsoft Macintosh PowerPoint</Application>
  <PresentationFormat>Panorámica</PresentationFormat>
  <Paragraphs>214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Century Gothic</vt:lpstr>
      <vt:lpstr>Chalkboard SE</vt:lpstr>
      <vt:lpstr>Rockwell Extra Bold</vt:lpstr>
      <vt:lpstr>Wingdings</vt:lpstr>
      <vt:lpstr>Letras en madera</vt:lpstr>
      <vt:lpstr>Educación Matemática</vt:lpstr>
      <vt:lpstr>Porcentajes.   </vt:lpstr>
      <vt:lpstr>¿Qué es un porcentaje? % </vt:lpstr>
      <vt:lpstr>Presentación de PowerPoint</vt:lpstr>
      <vt:lpstr>Presentación de PowerPoint</vt:lpstr>
      <vt:lpstr>Un porcentaje lo puedes representar como una fracción con denominador 100. Para representarlo como un número decimal, puedes dividir el numerador por el denominador de la fracción correspondiente.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Matemática</dc:title>
  <dc:creator>mario moris serrano</dc:creator>
  <cp:lastModifiedBy>mario moris serrano</cp:lastModifiedBy>
  <cp:revision>66</cp:revision>
  <dcterms:created xsi:type="dcterms:W3CDTF">2020-07-09T01:33:21Z</dcterms:created>
  <dcterms:modified xsi:type="dcterms:W3CDTF">2020-11-04T19:43:58Z</dcterms:modified>
</cp:coreProperties>
</file>