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</p:sldMasterIdLst>
  <p:handoutMasterIdLst>
    <p:handoutMasterId r:id="rId1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8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146A0F6A-33E9-48F1-BE1E-AAAA8E279AEE}"/>
    <pc:docChg chg="modSld">
      <pc:chgData name="Maria Fernanda Fernández Jeldres" userId="f72a2080b848b7c4" providerId="LiveId" clId="{146A0F6A-33E9-48F1-BE1E-AAAA8E279AEE}" dt="2020-09-30T19:38:27.597" v="187" actId="1076"/>
      <pc:docMkLst>
        <pc:docMk/>
      </pc:docMkLst>
      <pc:sldChg chg="addSp modSp mod">
        <pc:chgData name="Maria Fernanda Fernández Jeldres" userId="f72a2080b848b7c4" providerId="LiveId" clId="{146A0F6A-33E9-48F1-BE1E-AAAA8E279AEE}" dt="2020-09-30T19:37:03.562" v="41" actId="22"/>
        <pc:sldMkLst>
          <pc:docMk/>
          <pc:sldMk cId="2637119296" sldId="256"/>
        </pc:sldMkLst>
        <pc:spChg chg="mod">
          <ac:chgData name="Maria Fernanda Fernández Jeldres" userId="f72a2080b848b7c4" providerId="LiveId" clId="{146A0F6A-33E9-48F1-BE1E-AAAA8E279AEE}" dt="2020-09-30T19:36:41.217" v="40" actId="20577"/>
          <ac:spMkLst>
            <pc:docMk/>
            <pc:sldMk cId="2637119296" sldId="256"/>
            <ac:spMk id="3" creationId="{CEDABA9D-2CFE-4991-A8FD-0A06E38529AA}"/>
          </ac:spMkLst>
        </pc:spChg>
        <pc:picChg chg="add">
          <ac:chgData name="Maria Fernanda Fernández Jeldres" userId="f72a2080b848b7c4" providerId="LiveId" clId="{146A0F6A-33E9-48F1-BE1E-AAAA8E279AEE}" dt="2020-09-30T19:37:03.562" v="41" actId="22"/>
          <ac:picMkLst>
            <pc:docMk/>
            <pc:sldMk cId="2637119296" sldId="256"/>
            <ac:picMk id="5" creationId="{28840829-40F8-428F-9907-D14998E162AC}"/>
          </ac:picMkLst>
        </pc:picChg>
      </pc:sldChg>
      <pc:sldChg chg="modSp mod">
        <pc:chgData name="Maria Fernanda Fernández Jeldres" userId="f72a2080b848b7c4" providerId="LiveId" clId="{146A0F6A-33E9-48F1-BE1E-AAAA8E279AEE}" dt="2020-09-30T19:38:27.597" v="187" actId="1076"/>
        <pc:sldMkLst>
          <pc:docMk/>
          <pc:sldMk cId="3557813863" sldId="257"/>
        </pc:sldMkLst>
        <pc:spChg chg="mod">
          <ac:chgData name="Maria Fernanda Fernández Jeldres" userId="f72a2080b848b7c4" providerId="LiveId" clId="{146A0F6A-33E9-48F1-BE1E-AAAA8E279AEE}" dt="2020-09-30T19:37:56.289" v="109" actId="20577"/>
          <ac:spMkLst>
            <pc:docMk/>
            <pc:sldMk cId="3557813863" sldId="257"/>
            <ac:spMk id="2" creationId="{A3178192-CC4F-46E2-9A71-8F358E15EC55}"/>
          </ac:spMkLst>
        </pc:spChg>
        <pc:spChg chg="mod">
          <ac:chgData name="Maria Fernanda Fernández Jeldres" userId="f72a2080b848b7c4" providerId="LiveId" clId="{146A0F6A-33E9-48F1-BE1E-AAAA8E279AEE}" dt="2020-09-30T19:38:23.886" v="186" actId="20577"/>
          <ac:spMkLst>
            <pc:docMk/>
            <pc:sldMk cId="3557813863" sldId="257"/>
            <ac:spMk id="3" creationId="{99913236-69D3-442D-A65A-09A963CD619F}"/>
          </ac:spMkLst>
        </pc:spChg>
        <pc:picChg chg="mod">
          <ac:chgData name="Maria Fernanda Fernández Jeldres" userId="f72a2080b848b7c4" providerId="LiveId" clId="{146A0F6A-33E9-48F1-BE1E-AAAA8E279AEE}" dt="2020-09-30T19:38:27.597" v="187" actId="1076"/>
          <ac:picMkLst>
            <pc:docMk/>
            <pc:sldMk cId="3557813863" sldId="257"/>
            <ac:picMk id="5" creationId="{64CC93C0-9898-4473-ACF0-759A5D82FDE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1DDD2-87DD-4A62-BA24-DA0D010307E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C8058-7A3A-4DBC-95CD-E6D29A3CC0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524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51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5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75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70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36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68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700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4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252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242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70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803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84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635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1900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885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7833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982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149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788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9923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66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755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1470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6817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754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8C78-5C93-4428-9E93-84371033573C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8754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365-E322-4B51-BDBE-3B96459ED833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974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A27-8C86-4CC0-8414-A0ED3CDA09FF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451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6037-C508-4169-9BEE-B862D555AB10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325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68A-B6E5-4D5E-BB59-E3DD5B8C1D7B}" type="datetime1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019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C78-422E-4EB0-B9BC-5E2BDEBF3C97}" type="datetime1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391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0631-CE31-4951-8E9F-FBF0D992D794}" type="datetime1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11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078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33FD-E078-48CF-A73C-A443C0AA1AA3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796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A093-2CF5-4226-BD96-24F5E8F46005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452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FB0-762C-4F24-A125-47E955A249A1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5322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8C55-5839-42B0-9A3C-B6469F09E68D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982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1F54-A729-4C7F-BC86-0B7992BF0D27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4194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2A72-B8BC-4015-8AEF-97B6DC4E7CFC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029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0C6-4F6D-44E0-A134-B8428CAD8768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2832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22A-FF9F-44C3-A4A6-760C7E81B1FE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214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EDC-2B02-48E2-9FB8-63B1C0CB4CEB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102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80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747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693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DC1A-EC10-47A3-A7F8-FFA3DD10E7FD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3EFBC1-AD85-49B7-BB9E-9CBCCE9697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90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4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3B04-AB87-4D17-99BF-40AB27FD8066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994286-751A-4138-88F0-E60F65799E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ENGLISH 6TH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EDABA9D-2CFE-4991-A8FD-0A06E3852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MISS: MARÍA FERNANDA FERNÁNDEZ JELDRES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8840829-40F8-428F-9907-D14998E16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590" y="1167188"/>
            <a:ext cx="2072820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1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D1A9A8-7D8E-4FAC-BC3D-5E49FCE1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NOW LET’S SEE THE WORKSHEET.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FEB1F7-AAF5-44A2-801C-890B5B90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105" y="2182714"/>
            <a:ext cx="4381500" cy="3286125"/>
          </a:xfrm>
          <a:prstGeom prst="rect">
            <a:avLst/>
          </a:prstGeom>
        </p:spPr>
      </p:pic>
      <p:pic>
        <p:nvPicPr>
          <p:cNvPr id="6" name="Imagen 5" descr="31140465-personaje-de-dibujos-animados-de-lápiz-apunta">
            <a:extLst>
              <a:ext uri="{FF2B5EF4-FFF2-40B4-BE49-F238E27FC236}">
                <a16:creationId xmlns:a16="http://schemas.microsoft.com/office/drawing/2014/main" xmlns="" id="{ED8D75DD-E760-4426-AA2E-F45BB51BA5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2349426" y="2182714"/>
            <a:ext cx="2619527" cy="363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2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178192-CC4F-46E2-9A71-8F358E15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IDENTIFY HOW TO GIVE A DIRECTION IN ENGLISH.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913236-69D3-442D-A65A-09A963CD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OBJETIVO: IDENTIFICAR COMO DAR DIRECCIONES EN INGLÉS.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WHAT DIRECTIONS OR PLACES IN THE CITY DO YOU REMEMBER?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4CC93C0-9898-4473-ACF0-759A5D82F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7811122" y="4209827"/>
            <a:ext cx="2085975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1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AD31E8-53C8-4EA9-8EB0-420C3D03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DIRECTIONS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9363F4B-74D5-4442-BB7E-9F773702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131" y="2025310"/>
            <a:ext cx="6375509" cy="4208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55B443-1E6B-42B5-A7B8-CD6696EBD777}"/>
              </a:ext>
            </a:extLst>
          </p:cNvPr>
          <p:cNvSpPr txBox="1"/>
          <p:nvPr/>
        </p:nvSpPr>
        <p:spPr>
          <a:xfrm>
            <a:off x="9090991" y="2305878"/>
            <a:ext cx="2517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WE USE THESE WORDS TO EXPRESS HOW TO GET TO A PLACE. </a:t>
            </a:r>
          </a:p>
          <a:p>
            <a:endParaRPr lang="es-CL" dirty="0"/>
          </a:p>
          <a:p>
            <a:r>
              <a:rPr lang="es-CL" dirty="0"/>
              <a:t>ESTAS PALABRAS LAS USAMOS PARA EXPRESAR COMO LLEGAR A UN LUGAR.</a:t>
            </a:r>
          </a:p>
        </p:txBody>
      </p:sp>
    </p:spTree>
    <p:extLst>
      <p:ext uri="{BB962C8B-B14F-4D97-AF65-F5344CB8AC3E}">
        <p14:creationId xmlns:p14="http://schemas.microsoft.com/office/powerpoint/2010/main" val="11932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5B1FF-FCB4-4E4D-A565-A7F16D72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DIRECTIONS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97515836-76DA-407C-95EC-C313115CF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318327"/>
              </p:ext>
            </p:extLst>
          </p:nvPr>
        </p:nvGraphicFramePr>
        <p:xfrm>
          <a:off x="2589213" y="2133600"/>
          <a:ext cx="8915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417473007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10784712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1675860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PRONUNCIATON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576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TURN 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DOBLAR A LA IZQUIERDA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TURN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2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TURN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DOBLAR A LA DERECHA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TURN RAIT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24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WALK/GO 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SEGUIR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GUOLK/GOU ESTREIT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05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CRUZAR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74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GO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SIGUE PASADO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GOU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808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 FRONT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FRENTE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 FRONT 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NEXT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AL 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NEXT 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994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804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0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587B52-3353-44A2-8812-64199400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THE PLACES OF THE CITY.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F89ECC-8BD1-47E8-B9BA-C5EC1780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THE PLACES OF THE CITY ARE DIFFERENT BUILDINGS THAT YOU CAN FIND IN A CITY AND WHERE YOU CAN DO DIFFERENT THINGS.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FOR EXAMPLE: IN A </a:t>
            </a:r>
            <a:r>
              <a:rPr lang="es-CL" u="sng" dirty="0"/>
              <a:t>SCHOOL</a:t>
            </a:r>
            <a:r>
              <a:rPr lang="es-CL" dirty="0"/>
              <a:t> YOU CAN STUDY.</a:t>
            </a:r>
          </a:p>
          <a:p>
            <a:pPr marL="1828800" lvl="4" indent="0">
              <a:buNone/>
            </a:pPr>
            <a:r>
              <a:rPr lang="es-CL" sz="1800" dirty="0"/>
              <a:t>   IN A </a:t>
            </a:r>
            <a:r>
              <a:rPr lang="es-CL" sz="1800" u="sng" dirty="0"/>
              <a:t>RESTAURANT </a:t>
            </a:r>
            <a:r>
              <a:rPr lang="es-CL" sz="1800" dirty="0"/>
              <a:t>YOU CAN EAT.</a:t>
            </a:r>
          </a:p>
        </p:txBody>
      </p:sp>
      <p:pic>
        <p:nvPicPr>
          <p:cNvPr id="7" name="Imagen 6" descr="31140465-personaje-de-dibujos-animados-de-lápiz-apunta">
            <a:extLst>
              <a:ext uri="{FF2B5EF4-FFF2-40B4-BE49-F238E27FC236}">
                <a16:creationId xmlns:a16="http://schemas.microsoft.com/office/drawing/2014/main" xmlns="" id="{7F3CABA4-9925-4294-8A25-E166E763EA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3489160" y="4350029"/>
            <a:ext cx="1427396" cy="2064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ube 7">
            <a:extLst>
              <a:ext uri="{FF2B5EF4-FFF2-40B4-BE49-F238E27FC236}">
                <a16:creationId xmlns:a16="http://schemas.microsoft.com/office/drawing/2014/main" xmlns="" id="{A0755D05-A513-4A3A-921C-4390CC337325}"/>
              </a:ext>
            </a:extLst>
          </p:cNvPr>
          <p:cNvSpPr/>
          <p:nvPr/>
        </p:nvSpPr>
        <p:spPr>
          <a:xfrm>
            <a:off x="5664331" y="4325090"/>
            <a:ext cx="5092505" cy="18147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LET’S SEE THE PLACES OF THE CITY THAT WE’LL LEARN!</a:t>
            </a:r>
          </a:p>
        </p:txBody>
      </p:sp>
    </p:spTree>
    <p:extLst>
      <p:ext uri="{BB962C8B-B14F-4D97-AF65-F5344CB8AC3E}">
        <p14:creationId xmlns:p14="http://schemas.microsoft.com/office/powerpoint/2010/main" val="97114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08BC3D-F2CD-48BB-87C9-1A79E053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PLACES OF THE CITY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ED3E2593-0696-4A6D-B9BD-2108E2D9C1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65144" y="1563757"/>
          <a:ext cx="8915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54872221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51607940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190446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PLACE OF THE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697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JOSPITAL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12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ESKUL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07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SUPERMARKET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SUPERMERCADO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SUPERMARKET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1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475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POLICE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ESTACION DE POLICIA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POLIS ESTEICHON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14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FIRE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ESTACION DE BOMBEROS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FAYER ESTEICHON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54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CINEMA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CINEMA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48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RESTAURANT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RESTAURANTE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RESTORANT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04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770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TRAIN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ESTACION DE TRENES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TREIN ESTEICHON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953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CENTRO COMERCIAL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619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STORE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93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20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975D58-CFED-4543-9133-856B1020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SEE SOME EXAMPLES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DD4C5B3-2B5B-4ABD-81DC-FCB941EAF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6" r="2342"/>
          <a:stretch/>
        </p:blipFill>
        <p:spPr>
          <a:xfrm>
            <a:off x="1630016" y="1666460"/>
            <a:ext cx="5632175" cy="477409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607F494-20F3-447B-A1E4-DB54DB3D2A7E}"/>
              </a:ext>
            </a:extLst>
          </p:cNvPr>
          <p:cNvSpPr txBox="1"/>
          <p:nvPr/>
        </p:nvSpPr>
        <p:spPr>
          <a:xfrm>
            <a:off x="7686261" y="1905000"/>
            <a:ext cx="3818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HOW CAN I GET TO THE FIRE STATION?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A: GO STRAIGHT CUZCO STREET, TURN RIGHT IN ARTE STREET, WALK STRAIGHT, THE FIRE STATION IS NEXT TO THE POLICE 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HOW CAN I GET TO THE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A: GO STRAIGHT ARTE STREET, TURN RIGHT ARREBOL STREET, TURN LEFT ROJO STREET, THE SHCOOL IS BEHIND THE SHOPPING MALL. </a:t>
            </a:r>
          </a:p>
        </p:txBody>
      </p:sp>
    </p:spTree>
    <p:extLst>
      <p:ext uri="{BB962C8B-B14F-4D97-AF65-F5344CB8AC3E}">
        <p14:creationId xmlns:p14="http://schemas.microsoft.com/office/powerpoint/2010/main" val="427569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C3B06D-033F-468E-8CF4-ADFE7D85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LOOK THIS CITY MAP AND MAKE DIRECTIONS SENTENCES.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56FE4E5-463F-4763-B224-16360F6E5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530" y="1905001"/>
            <a:ext cx="6665843" cy="47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4FE788-3D6F-4C78-86DC-3281A7F2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 YOU HAVE ANY QUESTION ABOUT THE PREPOSITIONS OF PLACE?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C04AB2C-6F7E-4614-A2FB-582BB0D4E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25" y="1806098"/>
            <a:ext cx="4775068" cy="44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376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338</Words>
  <Application>Microsoft Office PowerPoint</Application>
  <PresentationFormat>Panorámica</PresentationFormat>
  <Paragraphs>94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Espiral</vt:lpstr>
      <vt:lpstr>1_Espiral</vt:lpstr>
      <vt:lpstr>2_Espiral</vt:lpstr>
      <vt:lpstr>ENGLISH 6TH GRADE</vt:lpstr>
      <vt:lpstr>OBJECTIVE: TO IDENTIFY HOW TO GIVE A DIRECTION IN ENGLISH.</vt:lpstr>
      <vt:lpstr>DIRECTIONS</vt:lpstr>
      <vt:lpstr>DIRECTIONS VOCABULARY.</vt:lpstr>
      <vt:lpstr>THE PLACES OF THE CITY.</vt:lpstr>
      <vt:lpstr>PLACES OF THE CITY VOCABULARY.</vt:lpstr>
      <vt:lpstr>LET’S SEE SOME EXAMPLES</vt:lpstr>
      <vt:lpstr>LET’S LOOK THIS CITY MAP AND MAKE DIRECTIONS SENTENCES. </vt:lpstr>
      <vt:lpstr>DO YOU HAVE ANY QUESTION ABOUT THE PREPOSITIONS OF PLACE? </vt:lpstr>
      <vt:lpstr>NOW LET’S SEE THE WORKSHEET.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6TH GRADE</dc:title>
  <dc:creator>Maria Fernanda Fernández Jeldres</dc:creator>
  <cp:lastModifiedBy>HP</cp:lastModifiedBy>
  <cp:revision>6</cp:revision>
  <cp:lastPrinted>2020-10-05T14:07:15Z</cp:lastPrinted>
  <dcterms:created xsi:type="dcterms:W3CDTF">2020-09-29T02:56:42Z</dcterms:created>
  <dcterms:modified xsi:type="dcterms:W3CDTF">2020-10-05T14:07:19Z</dcterms:modified>
</cp:coreProperties>
</file>