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8" r:id="rId2"/>
    <p:sldId id="286" r:id="rId3"/>
    <p:sldId id="288" r:id="rId4"/>
    <p:sldId id="294" r:id="rId5"/>
    <p:sldId id="315" r:id="rId6"/>
    <p:sldId id="340" r:id="rId7"/>
    <p:sldId id="341" r:id="rId8"/>
    <p:sldId id="342" r:id="rId9"/>
    <p:sldId id="343" r:id="rId10"/>
    <p:sldId id="344" r:id="rId11"/>
    <p:sldId id="345" r:id="rId12"/>
    <p:sldId id="346" r:id="rId13"/>
    <p:sldId id="347" r:id="rId14"/>
    <p:sldId id="348" r:id="rId15"/>
    <p:sldId id="349" r:id="rId16"/>
    <p:sldId id="350" r:id="rId17"/>
    <p:sldId id="352" r:id="rId18"/>
    <p:sldId id="353" r:id="rId19"/>
    <p:sldId id="354" r:id="rId20"/>
    <p:sldId id="355" r:id="rId21"/>
    <p:sldId id="356" r:id="rId22"/>
    <p:sldId id="357" r:id="rId23"/>
    <p:sldId id="358" r:id="rId24"/>
    <p:sldId id="361" r:id="rId25"/>
    <p:sldId id="359" r:id="rId26"/>
    <p:sldId id="360" r:id="rId27"/>
    <p:sldId id="362" r:id="rId28"/>
    <p:sldId id="364" r:id="rId29"/>
    <p:sldId id="363" r:id="rId30"/>
    <p:sldId id="322" r:id="rId31"/>
    <p:sldId id="339" r:id="rId32"/>
  </p:sldIdLst>
  <p:sldSz cx="9144000" cy="5143500" type="screen16x9"/>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A8955-7F32-4DF6-9CC5-2C703E7D9EE1}" v="28" dt="2020-11-19T02:53:17.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660"/>
  </p:normalViewPr>
  <p:slideViewPr>
    <p:cSldViewPr>
      <p:cViewPr varScale="1">
        <p:scale>
          <a:sx n="107" d="100"/>
          <a:sy n="107" d="100"/>
        </p:scale>
        <p:origin x="662" y="8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pañía de Danza Sol de América" userId="fb2d1468578cd37f" providerId="LiveId" clId="{D8AA8955-7F32-4DF6-9CC5-2C703E7D9EE1}"/>
    <pc:docChg chg="undo custSel mod addSld delSld modSld">
      <pc:chgData name="Compañía de Danza Sol de América" userId="fb2d1468578cd37f" providerId="LiveId" clId="{D8AA8955-7F32-4DF6-9CC5-2C703E7D9EE1}" dt="2020-11-19T02:56:40.962" v="1746" actId="20577"/>
      <pc:docMkLst>
        <pc:docMk/>
      </pc:docMkLst>
      <pc:sldChg chg="addSp modSp mod">
        <pc:chgData name="Compañía de Danza Sol de América" userId="fb2d1468578cd37f" providerId="LiveId" clId="{D8AA8955-7F32-4DF6-9CC5-2C703E7D9EE1}" dt="2020-11-18T20:22:18.018" v="1672" actId="14100"/>
        <pc:sldMkLst>
          <pc:docMk/>
          <pc:sldMk cId="0" sldId="278"/>
        </pc:sldMkLst>
        <pc:picChg chg="add mod">
          <ac:chgData name="Compañía de Danza Sol de América" userId="fb2d1468578cd37f" providerId="LiveId" clId="{D8AA8955-7F32-4DF6-9CC5-2C703E7D9EE1}" dt="2020-11-18T20:20:45.171" v="1661" actId="14100"/>
          <ac:picMkLst>
            <pc:docMk/>
            <pc:sldMk cId="0" sldId="278"/>
            <ac:picMk id="5" creationId="{3BF00662-64F8-4F9E-83FB-6F9F21ED696D}"/>
          </ac:picMkLst>
        </pc:picChg>
        <pc:picChg chg="add mod">
          <ac:chgData name="Compañía de Danza Sol de América" userId="fb2d1468578cd37f" providerId="LiveId" clId="{D8AA8955-7F32-4DF6-9CC5-2C703E7D9EE1}" dt="2020-11-18T20:21:05.504" v="1664" actId="14100"/>
          <ac:picMkLst>
            <pc:docMk/>
            <pc:sldMk cId="0" sldId="278"/>
            <ac:picMk id="6" creationId="{32E8CB42-D61C-40F5-AC6E-6915B6840E72}"/>
          </ac:picMkLst>
        </pc:picChg>
        <pc:picChg chg="add mod">
          <ac:chgData name="Compañía de Danza Sol de América" userId="fb2d1468578cd37f" providerId="LiveId" clId="{D8AA8955-7F32-4DF6-9CC5-2C703E7D9EE1}" dt="2020-11-18T20:21:54.862" v="1668" actId="14100"/>
          <ac:picMkLst>
            <pc:docMk/>
            <pc:sldMk cId="0" sldId="278"/>
            <ac:picMk id="8" creationId="{DE257238-9CEC-4EF6-941B-9CA8F970DE7B}"/>
          </ac:picMkLst>
        </pc:picChg>
        <pc:picChg chg="add mod">
          <ac:chgData name="Compañía de Danza Sol de América" userId="fb2d1468578cd37f" providerId="LiveId" clId="{D8AA8955-7F32-4DF6-9CC5-2C703E7D9EE1}" dt="2020-11-18T20:20:17.093" v="1658" actId="14100"/>
          <ac:picMkLst>
            <pc:docMk/>
            <pc:sldMk cId="0" sldId="278"/>
            <ac:picMk id="10" creationId="{B8470D62-34ED-4FD4-9332-0B9003F4BC20}"/>
          </ac:picMkLst>
        </pc:picChg>
        <pc:picChg chg="add mod">
          <ac:chgData name="Compañía de Danza Sol de América" userId="fb2d1468578cd37f" providerId="LiveId" clId="{D8AA8955-7F32-4DF6-9CC5-2C703E7D9EE1}" dt="2020-11-18T20:22:18.018" v="1672" actId="14100"/>
          <ac:picMkLst>
            <pc:docMk/>
            <pc:sldMk cId="0" sldId="278"/>
            <ac:picMk id="17" creationId="{701A167B-AFF9-44D7-BD2F-FB2008DA54CD}"/>
          </ac:picMkLst>
        </pc:picChg>
      </pc:sldChg>
      <pc:sldChg chg="modSp mod">
        <pc:chgData name="Compañía de Danza Sol de América" userId="fb2d1468578cd37f" providerId="LiveId" clId="{D8AA8955-7F32-4DF6-9CC5-2C703E7D9EE1}" dt="2020-11-18T19:27:23.708" v="801" actId="20577"/>
        <pc:sldMkLst>
          <pc:docMk/>
          <pc:sldMk cId="0" sldId="294"/>
        </pc:sldMkLst>
        <pc:spChg chg="mod">
          <ac:chgData name="Compañía de Danza Sol de América" userId="fb2d1468578cd37f" providerId="LiveId" clId="{D8AA8955-7F32-4DF6-9CC5-2C703E7D9EE1}" dt="2020-11-18T19:27:23.708" v="801" actId="20577"/>
          <ac:spMkLst>
            <pc:docMk/>
            <pc:sldMk cId="0" sldId="294"/>
            <ac:spMk id="2" creationId="{00000000-0000-0000-0000-000000000000}"/>
          </ac:spMkLst>
        </pc:spChg>
      </pc:sldChg>
      <pc:sldChg chg="addSp modSp">
        <pc:chgData name="Compañía de Danza Sol de América" userId="fb2d1468578cd37f" providerId="LiveId" clId="{D8AA8955-7F32-4DF6-9CC5-2C703E7D9EE1}" dt="2020-11-18T19:29:13.540" v="805" actId="1076"/>
        <pc:sldMkLst>
          <pc:docMk/>
          <pc:sldMk cId="4019572659" sldId="344"/>
        </pc:sldMkLst>
        <pc:picChg chg="add mod">
          <ac:chgData name="Compañía de Danza Sol de América" userId="fb2d1468578cd37f" providerId="LiveId" clId="{D8AA8955-7F32-4DF6-9CC5-2C703E7D9EE1}" dt="2020-11-18T19:29:13.540" v="805" actId="1076"/>
          <ac:picMkLst>
            <pc:docMk/>
            <pc:sldMk cId="4019572659" sldId="344"/>
            <ac:picMk id="1026" creationId="{F9CBB679-CA82-4C9A-87FD-CDB6BA622555}"/>
          </ac:picMkLst>
        </pc:picChg>
      </pc:sldChg>
      <pc:sldChg chg="addSp delSp modSp mod">
        <pc:chgData name="Compañía de Danza Sol de América" userId="fb2d1468578cd37f" providerId="LiveId" clId="{D8AA8955-7F32-4DF6-9CC5-2C703E7D9EE1}" dt="2020-11-18T19:31:32.591" v="874" actId="27636"/>
        <pc:sldMkLst>
          <pc:docMk/>
          <pc:sldMk cId="3672696549" sldId="345"/>
        </pc:sldMkLst>
        <pc:spChg chg="mod">
          <ac:chgData name="Compañía de Danza Sol de América" userId="fb2d1468578cd37f" providerId="LiveId" clId="{D8AA8955-7F32-4DF6-9CC5-2C703E7D9EE1}" dt="2020-11-18T19:31:32.591" v="874" actId="27636"/>
          <ac:spMkLst>
            <pc:docMk/>
            <pc:sldMk cId="3672696549" sldId="345"/>
            <ac:spMk id="7" creationId="{918401CD-A425-4C48-B406-84C8CFF5604F}"/>
          </ac:spMkLst>
        </pc:spChg>
        <pc:spChg chg="del">
          <ac:chgData name="Compañía de Danza Sol de América" userId="fb2d1468578cd37f" providerId="LiveId" clId="{D8AA8955-7F32-4DF6-9CC5-2C703E7D9EE1}" dt="2020-11-18T19:31:04.956" v="806" actId="22"/>
          <ac:spMkLst>
            <pc:docMk/>
            <pc:sldMk cId="3672696549" sldId="345"/>
            <ac:spMk id="8" creationId="{81967C5B-E385-4131-9C83-C9F93540FA7E}"/>
          </ac:spMkLst>
        </pc:spChg>
        <pc:picChg chg="add mod ord">
          <ac:chgData name="Compañía de Danza Sol de América" userId="fb2d1468578cd37f" providerId="LiveId" clId="{D8AA8955-7F32-4DF6-9CC5-2C703E7D9EE1}" dt="2020-11-18T19:31:04.956" v="806" actId="22"/>
          <ac:picMkLst>
            <pc:docMk/>
            <pc:sldMk cId="3672696549" sldId="345"/>
            <ac:picMk id="3" creationId="{A734C40E-6F67-4F83-BCE1-F8E0F5C84DB0}"/>
          </ac:picMkLst>
        </pc:picChg>
      </pc:sldChg>
      <pc:sldChg chg="addSp delSp modSp mod">
        <pc:chgData name="Compañía de Danza Sol de América" userId="fb2d1468578cd37f" providerId="LiveId" clId="{D8AA8955-7F32-4DF6-9CC5-2C703E7D9EE1}" dt="2020-11-18T19:33:30.282" v="936" actId="14100"/>
        <pc:sldMkLst>
          <pc:docMk/>
          <pc:sldMk cId="1154709005" sldId="346"/>
        </pc:sldMkLst>
        <pc:spChg chg="mod">
          <ac:chgData name="Compañía de Danza Sol de América" userId="fb2d1468578cd37f" providerId="LiveId" clId="{D8AA8955-7F32-4DF6-9CC5-2C703E7D9EE1}" dt="2020-11-18T19:32:09.461" v="933" actId="27636"/>
          <ac:spMkLst>
            <pc:docMk/>
            <pc:sldMk cId="1154709005" sldId="346"/>
            <ac:spMk id="3" creationId="{26D476E0-1A3A-4E33-B5FF-CDE0BCBCD88E}"/>
          </ac:spMkLst>
        </pc:spChg>
        <pc:spChg chg="del">
          <ac:chgData name="Compañía de Danza Sol de América" userId="fb2d1468578cd37f" providerId="LiveId" clId="{D8AA8955-7F32-4DF6-9CC5-2C703E7D9EE1}" dt="2020-11-18T19:33:20.665" v="934" actId="22"/>
          <ac:spMkLst>
            <pc:docMk/>
            <pc:sldMk cId="1154709005" sldId="346"/>
            <ac:spMk id="5" creationId="{561900AE-085A-4DEB-AD1B-297554EEC3CB}"/>
          </ac:spMkLst>
        </pc:spChg>
        <pc:picChg chg="add mod ord">
          <ac:chgData name="Compañía de Danza Sol de América" userId="fb2d1468578cd37f" providerId="LiveId" clId="{D8AA8955-7F32-4DF6-9CC5-2C703E7D9EE1}" dt="2020-11-18T19:33:30.282" v="936" actId="14100"/>
          <ac:picMkLst>
            <pc:docMk/>
            <pc:sldMk cId="1154709005" sldId="346"/>
            <ac:picMk id="7" creationId="{79AEFC74-2251-481C-AF31-6EEB2073A2B9}"/>
          </ac:picMkLst>
        </pc:picChg>
      </pc:sldChg>
      <pc:sldChg chg="addSp delSp modSp mod">
        <pc:chgData name="Compañía de Danza Sol de América" userId="fb2d1468578cd37f" providerId="LiveId" clId="{D8AA8955-7F32-4DF6-9CC5-2C703E7D9EE1}" dt="2020-11-18T19:34:46.141" v="996" actId="27636"/>
        <pc:sldMkLst>
          <pc:docMk/>
          <pc:sldMk cId="3231190934" sldId="347"/>
        </pc:sldMkLst>
        <pc:spChg chg="mod">
          <ac:chgData name="Compañía de Danza Sol de América" userId="fb2d1468578cd37f" providerId="LiveId" clId="{D8AA8955-7F32-4DF6-9CC5-2C703E7D9EE1}" dt="2020-11-18T19:34:46.141" v="996" actId="27636"/>
          <ac:spMkLst>
            <pc:docMk/>
            <pc:sldMk cId="3231190934" sldId="347"/>
            <ac:spMk id="7" creationId="{918401CD-A425-4C48-B406-84C8CFF5604F}"/>
          </ac:spMkLst>
        </pc:spChg>
        <pc:spChg chg="del">
          <ac:chgData name="Compañía de Danza Sol de América" userId="fb2d1468578cd37f" providerId="LiveId" clId="{D8AA8955-7F32-4DF6-9CC5-2C703E7D9EE1}" dt="2020-11-18T19:34:11.007" v="937" actId="22"/>
          <ac:spMkLst>
            <pc:docMk/>
            <pc:sldMk cId="3231190934" sldId="347"/>
            <ac:spMk id="8" creationId="{81967C5B-E385-4131-9C83-C9F93540FA7E}"/>
          </ac:spMkLst>
        </pc:spChg>
        <pc:picChg chg="add mod ord">
          <ac:chgData name="Compañía de Danza Sol de América" userId="fb2d1468578cd37f" providerId="LiveId" clId="{D8AA8955-7F32-4DF6-9CC5-2C703E7D9EE1}" dt="2020-11-18T19:34:11.007" v="937" actId="22"/>
          <ac:picMkLst>
            <pc:docMk/>
            <pc:sldMk cId="3231190934" sldId="347"/>
            <ac:picMk id="3" creationId="{FBFE6A57-1B58-4B21-8365-569B5653BD58}"/>
          </ac:picMkLst>
        </pc:picChg>
      </pc:sldChg>
      <pc:sldChg chg="addSp delSp modSp mod">
        <pc:chgData name="Compañía de Danza Sol de América" userId="fb2d1468578cd37f" providerId="LiveId" clId="{D8AA8955-7F32-4DF6-9CC5-2C703E7D9EE1}" dt="2020-11-18T19:41:23.487" v="1061" actId="27636"/>
        <pc:sldMkLst>
          <pc:docMk/>
          <pc:sldMk cId="1773768441" sldId="348"/>
        </pc:sldMkLst>
        <pc:spChg chg="mod">
          <ac:chgData name="Compañía de Danza Sol de América" userId="fb2d1468578cd37f" providerId="LiveId" clId="{D8AA8955-7F32-4DF6-9CC5-2C703E7D9EE1}" dt="2020-11-18T19:41:23.487" v="1061" actId="27636"/>
          <ac:spMkLst>
            <pc:docMk/>
            <pc:sldMk cId="1773768441" sldId="348"/>
            <ac:spMk id="3" creationId="{26D476E0-1A3A-4E33-B5FF-CDE0BCBCD88E}"/>
          </ac:spMkLst>
        </pc:spChg>
        <pc:spChg chg="del">
          <ac:chgData name="Compañía de Danza Sol de América" userId="fb2d1468578cd37f" providerId="LiveId" clId="{D8AA8955-7F32-4DF6-9CC5-2C703E7D9EE1}" dt="2020-11-18T19:39:56.691" v="997"/>
          <ac:spMkLst>
            <pc:docMk/>
            <pc:sldMk cId="1773768441" sldId="348"/>
            <ac:spMk id="5" creationId="{561900AE-085A-4DEB-AD1B-297554EEC3CB}"/>
          </ac:spMkLst>
        </pc:spChg>
        <pc:picChg chg="add mod">
          <ac:chgData name="Compañía de Danza Sol de América" userId="fb2d1468578cd37f" providerId="LiveId" clId="{D8AA8955-7F32-4DF6-9CC5-2C703E7D9EE1}" dt="2020-11-18T19:39:56.691" v="997"/>
          <ac:picMkLst>
            <pc:docMk/>
            <pc:sldMk cId="1773768441" sldId="348"/>
            <ac:picMk id="2050" creationId="{9A9E4185-C078-4155-B90E-D2C0DB53B23E}"/>
          </ac:picMkLst>
        </pc:picChg>
      </pc:sldChg>
      <pc:sldChg chg="addSp delSp modSp mod">
        <pc:chgData name="Compañía de Danza Sol de América" userId="fb2d1468578cd37f" providerId="LiveId" clId="{D8AA8955-7F32-4DF6-9CC5-2C703E7D9EE1}" dt="2020-11-18T19:43:21.368" v="1131" actId="20577"/>
        <pc:sldMkLst>
          <pc:docMk/>
          <pc:sldMk cId="2761900335" sldId="349"/>
        </pc:sldMkLst>
        <pc:spChg chg="mod">
          <ac:chgData name="Compañía de Danza Sol de América" userId="fb2d1468578cd37f" providerId="LiveId" clId="{D8AA8955-7F32-4DF6-9CC5-2C703E7D9EE1}" dt="2020-11-18T18:24:26.908" v="40" actId="20577"/>
          <ac:spMkLst>
            <pc:docMk/>
            <pc:sldMk cId="2761900335" sldId="349"/>
            <ac:spMk id="2" creationId="{76EC289E-62BA-4C77-8F95-FB2EC24D0A87}"/>
          </ac:spMkLst>
        </pc:spChg>
        <pc:spChg chg="del">
          <ac:chgData name="Compañía de Danza Sol de América" userId="fb2d1468578cd37f" providerId="LiveId" clId="{D8AA8955-7F32-4DF6-9CC5-2C703E7D9EE1}" dt="2020-11-18T18:25:44.782" v="65" actId="478"/>
          <ac:spMkLst>
            <pc:docMk/>
            <pc:sldMk cId="2761900335" sldId="349"/>
            <ac:spMk id="3" creationId="{4F97017A-E38C-4B94-BE9C-29DAB7789F85}"/>
          </ac:spMkLst>
        </pc:spChg>
        <pc:spChg chg="mod">
          <ac:chgData name="Compañía de Danza Sol de América" userId="fb2d1468578cd37f" providerId="LiveId" clId="{D8AA8955-7F32-4DF6-9CC5-2C703E7D9EE1}" dt="2020-11-18T19:43:21.368" v="1131" actId="20577"/>
          <ac:spMkLst>
            <pc:docMk/>
            <pc:sldMk cId="2761900335" sldId="349"/>
            <ac:spMk id="4" creationId="{44507AA1-6F77-4400-BD10-3B537B4C4E75}"/>
          </ac:spMkLst>
        </pc:spChg>
        <pc:spChg chg="mod">
          <ac:chgData name="Compañía de Danza Sol de América" userId="fb2d1468578cd37f" providerId="LiveId" clId="{D8AA8955-7F32-4DF6-9CC5-2C703E7D9EE1}" dt="2020-11-18T18:25:48.319" v="66" actId="14100"/>
          <ac:spMkLst>
            <pc:docMk/>
            <pc:sldMk cId="2761900335" sldId="349"/>
            <ac:spMk id="5" creationId="{1458AA84-F304-4F69-ABA6-54C870E815CD}"/>
          </ac:spMkLst>
        </pc:spChg>
        <pc:spChg chg="del mod">
          <ac:chgData name="Compañía de Danza Sol de América" userId="fb2d1468578cd37f" providerId="LiveId" clId="{D8AA8955-7F32-4DF6-9CC5-2C703E7D9EE1}" dt="2020-11-18T19:42:55.126" v="1062"/>
          <ac:spMkLst>
            <pc:docMk/>
            <pc:sldMk cId="2761900335" sldId="349"/>
            <ac:spMk id="6" creationId="{0E5AF1B6-DEDF-439D-A9EC-BC29264EB357}"/>
          </ac:spMkLst>
        </pc:spChg>
        <pc:picChg chg="add mod">
          <ac:chgData name="Compañía de Danza Sol de América" userId="fb2d1468578cd37f" providerId="LiveId" clId="{D8AA8955-7F32-4DF6-9CC5-2C703E7D9EE1}" dt="2020-11-18T19:42:55.126" v="1062"/>
          <ac:picMkLst>
            <pc:docMk/>
            <pc:sldMk cId="2761900335" sldId="349"/>
            <ac:picMk id="3074" creationId="{F640F722-B5F1-4A54-A7CB-218C5600192D}"/>
          </ac:picMkLst>
        </pc:picChg>
      </pc:sldChg>
      <pc:sldChg chg="addSp delSp modSp add mod chgLayout">
        <pc:chgData name="Compañía de Danza Sol de América" userId="fb2d1468578cd37f" providerId="LiveId" clId="{D8AA8955-7F32-4DF6-9CC5-2C703E7D9EE1}" dt="2020-11-18T19:48:29.332" v="1146" actId="1076"/>
        <pc:sldMkLst>
          <pc:docMk/>
          <pc:sldMk cId="1329139617" sldId="350"/>
        </pc:sldMkLst>
        <pc:spChg chg="mod ord">
          <ac:chgData name="Compañía de Danza Sol de América" userId="fb2d1468578cd37f" providerId="LiveId" clId="{D8AA8955-7F32-4DF6-9CC5-2C703E7D9EE1}" dt="2020-11-18T18:28:41.224" v="86" actId="26606"/>
          <ac:spMkLst>
            <pc:docMk/>
            <pc:sldMk cId="1329139617" sldId="350"/>
            <ac:spMk id="2" creationId="{76EC289E-62BA-4C77-8F95-FB2EC24D0A87}"/>
          </ac:spMkLst>
        </pc:spChg>
        <pc:spChg chg="del">
          <ac:chgData name="Compañía de Danza Sol de América" userId="fb2d1468578cd37f" providerId="LiveId" clId="{D8AA8955-7F32-4DF6-9CC5-2C703E7D9EE1}" dt="2020-11-18T18:27:17.993" v="68" actId="700"/>
          <ac:spMkLst>
            <pc:docMk/>
            <pc:sldMk cId="1329139617" sldId="350"/>
            <ac:spMk id="4" creationId="{44507AA1-6F77-4400-BD10-3B537B4C4E75}"/>
          </ac:spMkLst>
        </pc:spChg>
        <pc:spChg chg="mod ord">
          <ac:chgData name="Compañía de Danza Sol de América" userId="fb2d1468578cd37f" providerId="LiveId" clId="{D8AA8955-7F32-4DF6-9CC5-2C703E7D9EE1}" dt="2020-11-18T18:28:41.224" v="86" actId="26606"/>
          <ac:spMkLst>
            <pc:docMk/>
            <pc:sldMk cId="1329139617" sldId="350"/>
            <ac:spMk id="5" creationId="{1458AA84-F304-4F69-ABA6-54C870E815CD}"/>
          </ac:spMkLst>
        </pc:spChg>
        <pc:spChg chg="del">
          <ac:chgData name="Compañía de Danza Sol de América" userId="fb2d1468578cd37f" providerId="LiveId" clId="{D8AA8955-7F32-4DF6-9CC5-2C703E7D9EE1}" dt="2020-11-18T18:27:17.993" v="68" actId="700"/>
          <ac:spMkLst>
            <pc:docMk/>
            <pc:sldMk cId="1329139617" sldId="350"/>
            <ac:spMk id="6" creationId="{0E5AF1B6-DEDF-439D-A9EC-BC29264EB357}"/>
          </ac:spMkLst>
        </pc:spChg>
        <pc:spChg chg="add del mod">
          <ac:chgData name="Compañía de Danza Sol de América" userId="fb2d1468578cd37f" providerId="LiveId" clId="{D8AA8955-7F32-4DF6-9CC5-2C703E7D9EE1}" dt="2020-11-18T18:28:41.224" v="86" actId="26606"/>
          <ac:spMkLst>
            <pc:docMk/>
            <pc:sldMk cId="1329139617" sldId="350"/>
            <ac:spMk id="12" creationId="{EBD95EB7-F917-4EB0-89AC-9A305488900E}"/>
          </ac:spMkLst>
        </pc:spChg>
        <pc:spChg chg="add del mod">
          <ac:chgData name="Compañía de Danza Sol de América" userId="fb2d1468578cd37f" providerId="LiveId" clId="{D8AA8955-7F32-4DF6-9CC5-2C703E7D9EE1}" dt="2020-11-18T18:28:41.224" v="86" actId="26606"/>
          <ac:spMkLst>
            <pc:docMk/>
            <pc:sldMk cId="1329139617" sldId="350"/>
            <ac:spMk id="14" creationId="{4F17C8C8-E33E-49CC-97FC-59483CDFAB42}"/>
          </ac:spMkLst>
        </pc:spChg>
        <pc:picChg chg="add del mod">
          <ac:chgData name="Compañía de Danza Sol de América" userId="fb2d1468578cd37f" providerId="LiveId" clId="{D8AA8955-7F32-4DF6-9CC5-2C703E7D9EE1}" dt="2020-11-18T18:28:53.940" v="89" actId="21"/>
          <ac:picMkLst>
            <pc:docMk/>
            <pc:sldMk cId="1329139617" sldId="350"/>
            <ac:picMk id="7" creationId="{763580C1-FF21-4874-B3B1-D870C48DA281}"/>
          </ac:picMkLst>
        </pc:picChg>
        <pc:picChg chg="add del mod">
          <ac:chgData name="Compañía de Danza Sol de América" userId="fb2d1468578cd37f" providerId="LiveId" clId="{D8AA8955-7F32-4DF6-9CC5-2C703E7D9EE1}" dt="2020-11-18T18:31:44.962" v="106" actId="21"/>
          <ac:picMkLst>
            <pc:docMk/>
            <pc:sldMk cId="1329139617" sldId="350"/>
            <ac:picMk id="8" creationId="{627FB7AB-CEAE-453E-A09F-030793AE81C2}"/>
          </ac:picMkLst>
        </pc:picChg>
        <pc:picChg chg="add mod modCrop">
          <ac:chgData name="Compañía de Danza Sol de América" userId="fb2d1468578cd37f" providerId="LiveId" clId="{D8AA8955-7F32-4DF6-9CC5-2C703E7D9EE1}" dt="2020-11-18T19:48:15.212" v="1143" actId="1076"/>
          <ac:picMkLst>
            <pc:docMk/>
            <pc:sldMk cId="1329139617" sldId="350"/>
            <ac:picMk id="9" creationId="{2F511503-3CFF-49FE-96A2-88F1F12F4B67}"/>
          </ac:picMkLst>
        </pc:picChg>
        <pc:picChg chg="add mod modCrop">
          <ac:chgData name="Compañía de Danza Sol de América" userId="fb2d1468578cd37f" providerId="LiveId" clId="{D8AA8955-7F32-4DF6-9CC5-2C703E7D9EE1}" dt="2020-11-18T19:48:29.332" v="1146" actId="1076"/>
          <ac:picMkLst>
            <pc:docMk/>
            <pc:sldMk cId="1329139617" sldId="350"/>
            <ac:picMk id="11" creationId="{2A8DBEC5-A2FA-4B63-8144-2BDAAD90DEC1}"/>
          </ac:picMkLst>
        </pc:picChg>
      </pc:sldChg>
      <pc:sldChg chg="addSp delSp modSp new del mod">
        <pc:chgData name="Compañía de Danza Sol de América" userId="fb2d1468578cd37f" providerId="LiveId" clId="{D8AA8955-7F32-4DF6-9CC5-2C703E7D9EE1}" dt="2020-11-18T18:52:31.502" v="215" actId="47"/>
        <pc:sldMkLst>
          <pc:docMk/>
          <pc:sldMk cId="2409182688" sldId="351"/>
        </pc:sldMkLst>
        <pc:picChg chg="add del mod">
          <ac:chgData name="Compañía de Danza Sol de América" userId="fb2d1468578cd37f" providerId="LiveId" clId="{D8AA8955-7F32-4DF6-9CC5-2C703E7D9EE1}" dt="2020-11-18T18:29:46.135" v="93" actId="478"/>
          <ac:picMkLst>
            <pc:docMk/>
            <pc:sldMk cId="2409182688" sldId="351"/>
            <ac:picMk id="5" creationId="{FE2B8546-14FC-48E3-BBC7-50B6E9724643}"/>
          </ac:picMkLst>
        </pc:picChg>
        <pc:picChg chg="add del mod">
          <ac:chgData name="Compañía de Danza Sol de América" userId="fb2d1468578cd37f" providerId="LiveId" clId="{D8AA8955-7F32-4DF6-9CC5-2C703E7D9EE1}" dt="2020-11-18T18:29:52.129" v="96" actId="21"/>
          <ac:picMkLst>
            <pc:docMk/>
            <pc:sldMk cId="2409182688" sldId="351"/>
            <ac:picMk id="7" creationId="{25953A7B-DA7C-411C-8E12-119DB614F1BF}"/>
          </ac:picMkLst>
        </pc:picChg>
        <pc:picChg chg="add del mod">
          <ac:chgData name="Compañía de Danza Sol de América" userId="fb2d1468578cd37f" providerId="LiveId" clId="{D8AA8955-7F32-4DF6-9CC5-2C703E7D9EE1}" dt="2020-11-18T18:33:30.136" v="123" actId="21"/>
          <ac:picMkLst>
            <pc:docMk/>
            <pc:sldMk cId="2409182688" sldId="351"/>
            <ac:picMk id="9" creationId="{8DA43024-968D-428F-941D-096AE43AD92E}"/>
          </ac:picMkLst>
        </pc:picChg>
        <pc:picChg chg="add del mod modCrop">
          <ac:chgData name="Compañía de Danza Sol de América" userId="fb2d1468578cd37f" providerId="LiveId" clId="{D8AA8955-7F32-4DF6-9CC5-2C703E7D9EE1}" dt="2020-11-18T18:33:30.136" v="123" actId="21"/>
          <ac:picMkLst>
            <pc:docMk/>
            <pc:sldMk cId="2409182688" sldId="351"/>
            <ac:picMk id="11" creationId="{5E5790D9-E76D-4F2D-B015-C2D4074BA4B8}"/>
          </ac:picMkLst>
        </pc:picChg>
      </pc:sldChg>
      <pc:sldChg chg="addSp delSp modSp new mod chgLayout">
        <pc:chgData name="Compañía de Danza Sol de América" userId="fb2d1468578cd37f" providerId="LiveId" clId="{D8AA8955-7F32-4DF6-9CC5-2C703E7D9EE1}" dt="2020-11-18T19:51:42.133" v="1211" actId="5793"/>
        <pc:sldMkLst>
          <pc:docMk/>
          <pc:sldMk cId="2763905873" sldId="352"/>
        </pc:sldMkLst>
        <pc:spChg chg="mod ord">
          <ac:chgData name="Compañía de Danza Sol de América" userId="fb2d1468578cd37f" providerId="LiveId" clId="{D8AA8955-7F32-4DF6-9CC5-2C703E7D9EE1}" dt="2020-11-18T19:51:42.133" v="1211" actId="5793"/>
          <ac:spMkLst>
            <pc:docMk/>
            <pc:sldMk cId="2763905873" sldId="352"/>
            <ac:spMk id="2" creationId="{3DD9DB75-A860-44D6-A2C9-CA1D4B78FE0C}"/>
          </ac:spMkLst>
        </pc:spChg>
        <pc:spChg chg="mod">
          <ac:chgData name="Compañía de Danza Sol de América" userId="fb2d1468578cd37f" providerId="LiveId" clId="{D8AA8955-7F32-4DF6-9CC5-2C703E7D9EE1}" dt="2020-11-18T19:50:03.425" v="1150" actId="26606"/>
          <ac:spMkLst>
            <pc:docMk/>
            <pc:sldMk cId="2763905873" sldId="352"/>
            <ac:spMk id="3" creationId="{1E28EDD6-2D8F-4867-982C-EE96BAD453DF}"/>
          </ac:spMkLst>
        </pc:spChg>
        <pc:spChg chg="add del mod">
          <ac:chgData name="Compañía de Danza Sol de América" userId="fb2d1468578cd37f" providerId="LiveId" clId="{D8AA8955-7F32-4DF6-9CC5-2C703E7D9EE1}" dt="2020-11-18T19:50:40.251" v="1151" actId="478"/>
          <ac:spMkLst>
            <pc:docMk/>
            <pc:sldMk cId="2763905873" sldId="352"/>
            <ac:spMk id="71" creationId="{83130636-D919-4D76-AD6D-19BDB762D841}"/>
          </ac:spMkLst>
        </pc:spChg>
        <pc:spChg chg="add mod">
          <ac:chgData name="Compañía de Danza Sol de América" userId="fb2d1468578cd37f" providerId="LiveId" clId="{D8AA8955-7F32-4DF6-9CC5-2C703E7D9EE1}" dt="2020-11-18T19:51:39.502" v="1208" actId="123"/>
          <ac:spMkLst>
            <pc:docMk/>
            <pc:sldMk cId="2763905873" sldId="352"/>
            <ac:spMk id="73" creationId="{2B7D9C04-9FF2-4E82-85A8-C2D290061243}"/>
          </ac:spMkLst>
        </pc:spChg>
        <pc:picChg chg="add mod">
          <ac:chgData name="Compañía de Danza Sol de América" userId="fb2d1468578cd37f" providerId="LiveId" clId="{D8AA8955-7F32-4DF6-9CC5-2C703E7D9EE1}" dt="2020-11-18T19:50:03.425" v="1150" actId="26606"/>
          <ac:picMkLst>
            <pc:docMk/>
            <pc:sldMk cId="2763905873" sldId="352"/>
            <ac:picMk id="4098" creationId="{E03DF983-56AC-4931-B57F-B1556C09B460}"/>
          </ac:picMkLst>
        </pc:picChg>
      </pc:sldChg>
      <pc:sldChg chg="add del">
        <pc:chgData name="Compañía de Danza Sol de América" userId="fb2d1468578cd37f" providerId="LiveId" clId="{D8AA8955-7F32-4DF6-9CC5-2C703E7D9EE1}" dt="2020-11-18T18:31:26.426" v="101"/>
        <pc:sldMkLst>
          <pc:docMk/>
          <pc:sldMk cId="3027110570" sldId="352"/>
        </pc:sldMkLst>
      </pc:sldChg>
      <pc:sldChg chg="addSp delSp modSp new mod chgLayout">
        <pc:chgData name="Compañía de Danza Sol de América" userId="fb2d1468578cd37f" providerId="LiveId" clId="{D8AA8955-7F32-4DF6-9CC5-2C703E7D9EE1}" dt="2020-11-18T19:54:55.107" v="1326" actId="14100"/>
        <pc:sldMkLst>
          <pc:docMk/>
          <pc:sldMk cId="3293273522" sldId="353"/>
        </pc:sldMkLst>
        <pc:spChg chg="del mod ord">
          <ac:chgData name="Compañía de Danza Sol de América" userId="fb2d1468578cd37f" providerId="LiveId" clId="{D8AA8955-7F32-4DF6-9CC5-2C703E7D9EE1}" dt="2020-11-18T18:52:36.497" v="216" actId="700"/>
          <ac:spMkLst>
            <pc:docMk/>
            <pc:sldMk cId="3293273522" sldId="353"/>
            <ac:spMk id="2" creationId="{2FC2AC9C-A6F6-44F1-8C0D-0D19FB5FD357}"/>
          </ac:spMkLst>
        </pc:spChg>
        <pc:spChg chg="del mod ord">
          <ac:chgData name="Compañía de Danza Sol de América" userId="fb2d1468578cd37f" providerId="LiveId" clId="{D8AA8955-7F32-4DF6-9CC5-2C703E7D9EE1}" dt="2020-11-18T18:52:36.497" v="216" actId="700"/>
          <ac:spMkLst>
            <pc:docMk/>
            <pc:sldMk cId="3293273522" sldId="353"/>
            <ac:spMk id="3" creationId="{C28BF163-20FA-4B8A-BA30-EC830A83C176}"/>
          </ac:spMkLst>
        </pc:spChg>
        <pc:spChg chg="add mod ord">
          <ac:chgData name="Compañía de Danza Sol de América" userId="fb2d1468578cd37f" providerId="LiveId" clId="{D8AA8955-7F32-4DF6-9CC5-2C703E7D9EE1}" dt="2020-11-18T18:52:42.575" v="238" actId="20577"/>
          <ac:spMkLst>
            <pc:docMk/>
            <pc:sldMk cId="3293273522" sldId="353"/>
            <ac:spMk id="4" creationId="{94C28378-E67C-4857-8B33-58F8C65DB371}"/>
          </ac:spMkLst>
        </pc:spChg>
        <pc:spChg chg="add del mod ord">
          <ac:chgData name="Compañía de Danza Sol de América" userId="fb2d1468578cd37f" providerId="LiveId" clId="{D8AA8955-7F32-4DF6-9CC5-2C703E7D9EE1}" dt="2020-11-18T19:54:49.294" v="1324" actId="20577"/>
          <ac:spMkLst>
            <pc:docMk/>
            <pc:sldMk cId="3293273522" sldId="353"/>
            <ac:spMk id="5" creationId="{7C273613-2DEB-47F5-9705-782D4126D380}"/>
          </ac:spMkLst>
        </pc:spChg>
        <pc:spChg chg="add del mod ord">
          <ac:chgData name="Compañía de Danza Sol de América" userId="fb2d1468578cd37f" providerId="LiveId" clId="{D8AA8955-7F32-4DF6-9CC5-2C703E7D9EE1}" dt="2020-11-18T19:54:12.292" v="1212" actId="22"/>
          <ac:spMkLst>
            <pc:docMk/>
            <pc:sldMk cId="3293273522" sldId="353"/>
            <ac:spMk id="6" creationId="{6380FE5F-5A79-4948-850D-567F918C8D22}"/>
          </ac:spMkLst>
        </pc:spChg>
        <pc:spChg chg="add del mod ord">
          <ac:chgData name="Compañía de Danza Sol de América" userId="fb2d1468578cd37f" providerId="LiveId" clId="{D8AA8955-7F32-4DF6-9CC5-2C703E7D9EE1}" dt="2020-11-18T18:53:42.334" v="260" actId="478"/>
          <ac:spMkLst>
            <pc:docMk/>
            <pc:sldMk cId="3293273522" sldId="353"/>
            <ac:spMk id="7" creationId="{AE0A2299-6914-4851-9734-D658EDF7A5BB}"/>
          </ac:spMkLst>
        </pc:spChg>
        <pc:spChg chg="add mod ord">
          <ac:chgData name="Compañía de Danza Sol de América" userId="fb2d1468578cd37f" providerId="LiveId" clId="{D8AA8955-7F32-4DF6-9CC5-2C703E7D9EE1}" dt="2020-11-18T18:53:45.839" v="263" actId="27636"/>
          <ac:spMkLst>
            <pc:docMk/>
            <pc:sldMk cId="3293273522" sldId="353"/>
            <ac:spMk id="8" creationId="{BC729C06-C569-468B-AA1B-C75FE63DE44F}"/>
          </ac:spMkLst>
        </pc:spChg>
        <pc:picChg chg="add mod ord">
          <ac:chgData name="Compañía de Danza Sol de América" userId="fb2d1468578cd37f" providerId="LiveId" clId="{D8AA8955-7F32-4DF6-9CC5-2C703E7D9EE1}" dt="2020-11-18T19:54:55.107" v="1326" actId="14100"/>
          <ac:picMkLst>
            <pc:docMk/>
            <pc:sldMk cId="3293273522" sldId="353"/>
            <ac:picMk id="10" creationId="{2ADCDFC0-5D8A-4736-AF60-BF005866556D}"/>
          </ac:picMkLst>
        </pc:picChg>
      </pc:sldChg>
      <pc:sldChg chg="addSp delSp modSp new mod chgLayout">
        <pc:chgData name="Compañía de Danza Sol de América" userId="fb2d1468578cd37f" providerId="LiveId" clId="{D8AA8955-7F32-4DF6-9CC5-2C703E7D9EE1}" dt="2020-11-18T19:58:29.208" v="1376" actId="120"/>
        <pc:sldMkLst>
          <pc:docMk/>
          <pc:sldMk cId="169393250" sldId="354"/>
        </pc:sldMkLst>
        <pc:spChg chg="mod ord">
          <ac:chgData name="Compañía de Danza Sol de América" userId="fb2d1468578cd37f" providerId="LiveId" clId="{D8AA8955-7F32-4DF6-9CC5-2C703E7D9EE1}" dt="2020-11-18T18:55:03.845" v="304" actId="700"/>
          <ac:spMkLst>
            <pc:docMk/>
            <pc:sldMk cId="169393250" sldId="354"/>
            <ac:spMk id="2" creationId="{A7F368D9-C86D-4788-A572-7604586BEB9A}"/>
          </ac:spMkLst>
        </pc:spChg>
        <pc:spChg chg="del">
          <ac:chgData name="Compañía de Danza Sol de América" userId="fb2d1468578cd37f" providerId="LiveId" clId="{D8AA8955-7F32-4DF6-9CC5-2C703E7D9EE1}" dt="2020-11-18T18:55:03.845" v="304" actId="700"/>
          <ac:spMkLst>
            <pc:docMk/>
            <pc:sldMk cId="169393250" sldId="354"/>
            <ac:spMk id="3" creationId="{99CEF33C-1A74-4604-97EC-6A3EE341B086}"/>
          </ac:spMkLst>
        </pc:spChg>
        <pc:spChg chg="del">
          <ac:chgData name="Compañía de Danza Sol de América" userId="fb2d1468578cd37f" providerId="LiveId" clId="{D8AA8955-7F32-4DF6-9CC5-2C703E7D9EE1}" dt="2020-11-18T18:55:03.845" v="304" actId="700"/>
          <ac:spMkLst>
            <pc:docMk/>
            <pc:sldMk cId="169393250" sldId="354"/>
            <ac:spMk id="4" creationId="{6C9B11AC-53CA-4582-8254-EED676B9DE8C}"/>
          </ac:spMkLst>
        </pc:spChg>
        <pc:spChg chg="del mod ord">
          <ac:chgData name="Compañía de Danza Sol de América" userId="fb2d1468578cd37f" providerId="LiveId" clId="{D8AA8955-7F32-4DF6-9CC5-2C703E7D9EE1}" dt="2020-11-18T18:55:03.845" v="304" actId="700"/>
          <ac:spMkLst>
            <pc:docMk/>
            <pc:sldMk cId="169393250" sldId="354"/>
            <ac:spMk id="5" creationId="{DA24D361-4E40-414F-B4C8-0EE72954085A}"/>
          </ac:spMkLst>
        </pc:spChg>
        <pc:spChg chg="del">
          <ac:chgData name="Compañía de Danza Sol de América" userId="fb2d1468578cd37f" providerId="LiveId" clId="{D8AA8955-7F32-4DF6-9CC5-2C703E7D9EE1}" dt="2020-11-18T18:55:03.845" v="304" actId="700"/>
          <ac:spMkLst>
            <pc:docMk/>
            <pc:sldMk cId="169393250" sldId="354"/>
            <ac:spMk id="6" creationId="{11FEEDD0-7856-4A68-9A6B-085E1D4DF756}"/>
          </ac:spMkLst>
        </pc:spChg>
        <pc:spChg chg="add mod ord">
          <ac:chgData name="Compañía de Danza Sol de América" userId="fb2d1468578cd37f" providerId="LiveId" clId="{D8AA8955-7F32-4DF6-9CC5-2C703E7D9EE1}" dt="2020-11-18T18:55:40.304" v="318" actId="123"/>
          <ac:spMkLst>
            <pc:docMk/>
            <pc:sldMk cId="169393250" sldId="354"/>
            <ac:spMk id="7" creationId="{2E89E711-C3A8-424B-BB93-8149FAF3DAD1}"/>
          </ac:spMkLst>
        </pc:spChg>
        <pc:spChg chg="add mod">
          <ac:chgData name="Compañía de Danza Sol de América" userId="fb2d1468578cd37f" providerId="LiveId" clId="{D8AA8955-7F32-4DF6-9CC5-2C703E7D9EE1}" dt="2020-11-18T19:58:29.208" v="1376" actId="120"/>
          <ac:spMkLst>
            <pc:docMk/>
            <pc:sldMk cId="169393250" sldId="354"/>
            <ac:spMk id="8" creationId="{6C7B4F3E-1264-41B2-A34D-008256FD8DB6}"/>
          </ac:spMkLst>
        </pc:spChg>
        <pc:picChg chg="add mod">
          <ac:chgData name="Compañía de Danza Sol de América" userId="fb2d1468578cd37f" providerId="LiveId" clId="{D8AA8955-7F32-4DF6-9CC5-2C703E7D9EE1}" dt="2020-11-18T19:56:33.727" v="1329" actId="1076"/>
          <ac:picMkLst>
            <pc:docMk/>
            <pc:sldMk cId="169393250" sldId="354"/>
            <ac:picMk id="5122" creationId="{B086B1B5-5892-41ED-90E3-C329F814AF85}"/>
          </ac:picMkLst>
        </pc:picChg>
      </pc:sldChg>
      <pc:sldChg chg="addSp delSp modSp new mod">
        <pc:chgData name="Compañía de Danza Sol de América" userId="fb2d1468578cd37f" providerId="LiveId" clId="{D8AA8955-7F32-4DF6-9CC5-2C703E7D9EE1}" dt="2020-11-18T18:58:38.026" v="356" actId="1076"/>
        <pc:sldMkLst>
          <pc:docMk/>
          <pc:sldMk cId="1383195380" sldId="355"/>
        </pc:sldMkLst>
        <pc:spChg chg="del">
          <ac:chgData name="Compañía de Danza Sol de América" userId="fb2d1468578cd37f" providerId="LiveId" clId="{D8AA8955-7F32-4DF6-9CC5-2C703E7D9EE1}" dt="2020-11-18T18:58:24.480" v="354" actId="22"/>
          <ac:spMkLst>
            <pc:docMk/>
            <pc:sldMk cId="1383195380" sldId="355"/>
            <ac:spMk id="2" creationId="{5A7F182A-7960-46BE-B95F-F05BCF2A6026}"/>
          </ac:spMkLst>
        </pc:spChg>
        <pc:spChg chg="mod">
          <ac:chgData name="Compañía de Danza Sol de América" userId="fb2d1468578cd37f" providerId="LiveId" clId="{D8AA8955-7F32-4DF6-9CC5-2C703E7D9EE1}" dt="2020-11-18T18:58:02.250" v="353" actId="20577"/>
          <ac:spMkLst>
            <pc:docMk/>
            <pc:sldMk cId="1383195380" sldId="355"/>
            <ac:spMk id="3" creationId="{13F3F581-A843-4BCB-8C93-1776455F0FFC}"/>
          </ac:spMkLst>
        </pc:spChg>
        <pc:picChg chg="add mod ord">
          <ac:chgData name="Compañía de Danza Sol de América" userId="fb2d1468578cd37f" providerId="LiveId" clId="{D8AA8955-7F32-4DF6-9CC5-2C703E7D9EE1}" dt="2020-11-18T18:58:38.026" v="356" actId="1076"/>
          <ac:picMkLst>
            <pc:docMk/>
            <pc:sldMk cId="1383195380" sldId="355"/>
            <ac:picMk id="5" creationId="{1CE4589D-5F20-4D47-9A31-6B83541E51AD}"/>
          </ac:picMkLst>
        </pc:picChg>
      </pc:sldChg>
      <pc:sldChg chg="addSp modSp new mod">
        <pc:chgData name="Compañía de Danza Sol de América" userId="fb2d1468578cd37f" providerId="LiveId" clId="{D8AA8955-7F32-4DF6-9CC5-2C703E7D9EE1}" dt="2020-11-19T02:53:17.222" v="1740" actId="1076"/>
        <pc:sldMkLst>
          <pc:docMk/>
          <pc:sldMk cId="1179846872" sldId="356"/>
        </pc:sldMkLst>
        <pc:spChg chg="mod">
          <ac:chgData name="Compañía de Danza Sol de América" userId="fb2d1468578cd37f" providerId="LiveId" clId="{D8AA8955-7F32-4DF6-9CC5-2C703E7D9EE1}" dt="2020-11-18T19:00:54.297" v="409" actId="123"/>
          <ac:spMkLst>
            <pc:docMk/>
            <pc:sldMk cId="1179846872" sldId="356"/>
            <ac:spMk id="2" creationId="{C5DFE39F-7B2F-4869-8B75-ECF675D4CCF4}"/>
          </ac:spMkLst>
        </pc:spChg>
        <pc:spChg chg="mod">
          <ac:chgData name="Compañía de Danza Sol de América" userId="fb2d1468578cd37f" providerId="LiveId" clId="{D8AA8955-7F32-4DF6-9CC5-2C703E7D9EE1}" dt="2020-11-18T19:00:14.319" v="398" actId="404"/>
          <ac:spMkLst>
            <pc:docMk/>
            <pc:sldMk cId="1179846872" sldId="356"/>
            <ac:spMk id="3" creationId="{D2094DE3-2E34-4A99-B830-442C135E8989}"/>
          </ac:spMkLst>
        </pc:spChg>
        <pc:picChg chg="add mod">
          <ac:chgData name="Compañía de Danza Sol de América" userId="fb2d1468578cd37f" providerId="LiveId" clId="{D8AA8955-7F32-4DF6-9CC5-2C703E7D9EE1}" dt="2020-11-19T02:53:17.222" v="1740" actId="1076"/>
          <ac:picMkLst>
            <pc:docMk/>
            <pc:sldMk cId="1179846872" sldId="356"/>
            <ac:picMk id="2050" creationId="{B04FF533-6950-4284-A5DB-956EA521B67C}"/>
          </ac:picMkLst>
        </pc:picChg>
      </pc:sldChg>
      <pc:sldChg chg="addSp delSp modSp new mod chgLayout">
        <pc:chgData name="Compañía de Danza Sol de América" userId="fb2d1468578cd37f" providerId="LiveId" clId="{D8AA8955-7F32-4DF6-9CC5-2C703E7D9EE1}" dt="2020-11-18T20:06:08.920" v="1484" actId="20577"/>
        <pc:sldMkLst>
          <pc:docMk/>
          <pc:sldMk cId="1976974248" sldId="357"/>
        </pc:sldMkLst>
        <pc:spChg chg="del mod ord">
          <ac:chgData name="Compañía de Danza Sol de América" userId="fb2d1468578cd37f" providerId="LiveId" clId="{D8AA8955-7F32-4DF6-9CC5-2C703E7D9EE1}" dt="2020-11-18T19:01:43.417" v="412" actId="700"/>
          <ac:spMkLst>
            <pc:docMk/>
            <pc:sldMk cId="1976974248" sldId="357"/>
            <ac:spMk id="2" creationId="{C2FCEF39-A0DD-4DD5-9551-D83D56673DD1}"/>
          </ac:spMkLst>
        </pc:spChg>
        <pc:spChg chg="mod ord">
          <ac:chgData name="Compañía de Danza Sol de América" userId="fb2d1468578cd37f" providerId="LiveId" clId="{D8AA8955-7F32-4DF6-9CC5-2C703E7D9EE1}" dt="2020-11-18T19:02:02.928" v="415" actId="20577"/>
          <ac:spMkLst>
            <pc:docMk/>
            <pc:sldMk cId="1976974248" sldId="357"/>
            <ac:spMk id="3" creationId="{329C854D-8AF5-4592-B28E-CD5FE0843B99}"/>
          </ac:spMkLst>
        </pc:spChg>
        <pc:spChg chg="add del mod ord">
          <ac:chgData name="Compañía de Danza Sol de América" userId="fb2d1468578cd37f" providerId="LiveId" clId="{D8AA8955-7F32-4DF6-9CC5-2C703E7D9EE1}" dt="2020-11-18T19:02:54.462" v="439" actId="478"/>
          <ac:spMkLst>
            <pc:docMk/>
            <pc:sldMk cId="1976974248" sldId="357"/>
            <ac:spMk id="4" creationId="{0C77DDFA-F903-4E8B-A613-C8DDED4DFD46}"/>
          </ac:spMkLst>
        </pc:spChg>
        <pc:spChg chg="add mod ord">
          <ac:chgData name="Compañía de Danza Sol de América" userId="fb2d1468578cd37f" providerId="LiveId" clId="{D8AA8955-7F32-4DF6-9CC5-2C703E7D9EE1}" dt="2020-11-18T20:04:40.732" v="1382" actId="5793"/>
          <ac:spMkLst>
            <pc:docMk/>
            <pc:sldMk cId="1976974248" sldId="357"/>
            <ac:spMk id="5" creationId="{C7E399FA-3CDD-46C1-BFFA-A258602D2728}"/>
          </ac:spMkLst>
        </pc:spChg>
        <pc:spChg chg="add mod ord">
          <ac:chgData name="Compañía de Danza Sol de América" userId="fb2d1468578cd37f" providerId="LiveId" clId="{D8AA8955-7F32-4DF6-9CC5-2C703E7D9EE1}" dt="2020-11-18T20:06:08.920" v="1484" actId="20577"/>
          <ac:spMkLst>
            <pc:docMk/>
            <pc:sldMk cId="1976974248" sldId="357"/>
            <ac:spMk id="6" creationId="{040B93BE-650F-4810-8BA1-9A7D4ABBEC2E}"/>
          </ac:spMkLst>
        </pc:spChg>
        <pc:spChg chg="add del mod ord">
          <ac:chgData name="Compañía de Danza Sol de América" userId="fb2d1468578cd37f" providerId="LiveId" clId="{D8AA8955-7F32-4DF6-9CC5-2C703E7D9EE1}" dt="2020-11-18T20:01:53.201" v="1378" actId="22"/>
          <ac:spMkLst>
            <pc:docMk/>
            <pc:sldMk cId="1976974248" sldId="357"/>
            <ac:spMk id="7" creationId="{C0DE6063-BC32-4565-B362-29EE8E234FC5}"/>
          </ac:spMkLst>
        </pc:spChg>
        <pc:picChg chg="add mod ord">
          <ac:chgData name="Compañía de Danza Sol de América" userId="fb2d1468578cd37f" providerId="LiveId" clId="{D8AA8955-7F32-4DF6-9CC5-2C703E7D9EE1}" dt="2020-11-18T20:02:06.627" v="1380" actId="1076"/>
          <ac:picMkLst>
            <pc:docMk/>
            <pc:sldMk cId="1976974248" sldId="357"/>
            <ac:picMk id="9" creationId="{85E88EC8-DDAF-4D6A-BB9B-038BB69EE9C2}"/>
          </ac:picMkLst>
        </pc:picChg>
      </pc:sldChg>
      <pc:sldChg chg="addSp delSp modSp new mod">
        <pc:chgData name="Compañía de Danza Sol de América" userId="fb2d1468578cd37f" providerId="LiveId" clId="{D8AA8955-7F32-4DF6-9CC5-2C703E7D9EE1}" dt="2020-11-18T20:08:15.576" v="1540" actId="20577"/>
        <pc:sldMkLst>
          <pc:docMk/>
          <pc:sldMk cId="3074906657" sldId="358"/>
        </pc:sldMkLst>
        <pc:spChg chg="mod">
          <ac:chgData name="Compañía de Danza Sol de América" userId="fb2d1468578cd37f" providerId="LiveId" clId="{D8AA8955-7F32-4DF6-9CC5-2C703E7D9EE1}" dt="2020-11-18T19:03:47.277" v="465" actId="20577"/>
          <ac:spMkLst>
            <pc:docMk/>
            <pc:sldMk cId="3074906657" sldId="358"/>
            <ac:spMk id="2" creationId="{D8B3E89D-CE85-4CC9-AF12-5665335D7C81}"/>
          </ac:spMkLst>
        </pc:spChg>
        <pc:spChg chg="mod">
          <ac:chgData name="Compañía de Danza Sol de América" userId="fb2d1468578cd37f" providerId="LiveId" clId="{D8AA8955-7F32-4DF6-9CC5-2C703E7D9EE1}" dt="2020-11-18T20:08:15.576" v="1540" actId="20577"/>
          <ac:spMkLst>
            <pc:docMk/>
            <pc:sldMk cId="3074906657" sldId="358"/>
            <ac:spMk id="3" creationId="{17C69535-8A2B-4F44-8C7E-A470252260E2}"/>
          </ac:spMkLst>
        </pc:spChg>
        <pc:spChg chg="del">
          <ac:chgData name="Compañía de Danza Sol de América" userId="fb2d1468578cd37f" providerId="LiveId" clId="{D8AA8955-7F32-4DF6-9CC5-2C703E7D9EE1}" dt="2020-11-18T20:07:10.359" v="1486" actId="478"/>
          <ac:spMkLst>
            <pc:docMk/>
            <pc:sldMk cId="3074906657" sldId="358"/>
            <ac:spMk id="4" creationId="{766BD630-00F4-41D5-B9EA-F5911E26369E}"/>
          </ac:spMkLst>
        </pc:spChg>
        <pc:spChg chg="del mod">
          <ac:chgData name="Compañía de Danza Sol de América" userId="fb2d1468578cd37f" providerId="LiveId" clId="{D8AA8955-7F32-4DF6-9CC5-2C703E7D9EE1}" dt="2020-11-18T20:06:52.323" v="1485" actId="22"/>
          <ac:spMkLst>
            <pc:docMk/>
            <pc:sldMk cId="3074906657" sldId="358"/>
            <ac:spMk id="5" creationId="{50282990-2817-4DF7-847A-EB86BB841783}"/>
          </ac:spMkLst>
        </pc:spChg>
        <pc:spChg chg="mod">
          <ac:chgData name="Compañía de Danza Sol de América" userId="fb2d1468578cd37f" providerId="LiveId" clId="{D8AA8955-7F32-4DF6-9CC5-2C703E7D9EE1}" dt="2020-11-18T20:07:23.086" v="1491" actId="113"/>
          <ac:spMkLst>
            <pc:docMk/>
            <pc:sldMk cId="3074906657" sldId="358"/>
            <ac:spMk id="6" creationId="{FBC641A6-5D69-494B-B686-287B8D2F43F4}"/>
          </ac:spMkLst>
        </pc:spChg>
        <pc:picChg chg="add mod ord">
          <ac:chgData name="Compañía de Danza Sol de América" userId="fb2d1468578cd37f" providerId="LiveId" clId="{D8AA8955-7F32-4DF6-9CC5-2C703E7D9EE1}" dt="2020-11-18T20:06:52.323" v="1485" actId="22"/>
          <ac:picMkLst>
            <pc:docMk/>
            <pc:sldMk cId="3074906657" sldId="358"/>
            <ac:picMk id="8" creationId="{1A9A56CD-CD97-4CE1-A0F7-63723AD0D265}"/>
          </ac:picMkLst>
        </pc:picChg>
      </pc:sldChg>
      <pc:sldChg chg="addSp delSp modSp new mod">
        <pc:chgData name="Compañía de Danza Sol de América" userId="fb2d1468578cd37f" providerId="LiveId" clId="{D8AA8955-7F32-4DF6-9CC5-2C703E7D9EE1}" dt="2020-11-18T20:19:33.992" v="1654" actId="20577"/>
        <pc:sldMkLst>
          <pc:docMk/>
          <pc:sldMk cId="518083301" sldId="359"/>
        </pc:sldMkLst>
        <pc:spChg chg="mod">
          <ac:chgData name="Compañía de Danza Sol de América" userId="fb2d1468578cd37f" providerId="LiveId" clId="{D8AA8955-7F32-4DF6-9CC5-2C703E7D9EE1}" dt="2020-11-18T19:10:03.259" v="516" actId="20577"/>
          <ac:spMkLst>
            <pc:docMk/>
            <pc:sldMk cId="518083301" sldId="359"/>
            <ac:spMk id="2" creationId="{219C4A5D-6F1D-4DEB-B130-F4B1040C4172}"/>
          </ac:spMkLst>
        </pc:spChg>
        <pc:spChg chg="del">
          <ac:chgData name="Compañía de Danza Sol de América" userId="fb2d1468578cd37f" providerId="LiveId" clId="{D8AA8955-7F32-4DF6-9CC5-2C703E7D9EE1}" dt="2020-11-18T19:17:00.672" v="585" actId="478"/>
          <ac:spMkLst>
            <pc:docMk/>
            <pc:sldMk cId="518083301" sldId="359"/>
            <ac:spMk id="3" creationId="{D5AFD20A-9134-45F7-8F29-5CF316BAC9A0}"/>
          </ac:spMkLst>
        </pc:spChg>
        <pc:spChg chg="mod">
          <ac:chgData name="Compañía de Danza Sol de América" userId="fb2d1468578cd37f" providerId="LiveId" clId="{D8AA8955-7F32-4DF6-9CC5-2C703E7D9EE1}" dt="2020-11-18T20:19:33.992" v="1654" actId="20577"/>
          <ac:spMkLst>
            <pc:docMk/>
            <pc:sldMk cId="518083301" sldId="359"/>
            <ac:spMk id="4" creationId="{669ED9BB-15C3-43FB-97B1-F14831F61A50}"/>
          </ac:spMkLst>
        </pc:spChg>
        <pc:spChg chg="mod">
          <ac:chgData name="Compañía de Danza Sol de América" userId="fb2d1468578cd37f" providerId="LiveId" clId="{D8AA8955-7F32-4DF6-9CC5-2C703E7D9EE1}" dt="2020-11-18T19:17:03.769" v="586" actId="14100"/>
          <ac:spMkLst>
            <pc:docMk/>
            <pc:sldMk cId="518083301" sldId="359"/>
            <ac:spMk id="5" creationId="{5244C930-E6D4-4101-9B05-77B6686662CA}"/>
          </ac:spMkLst>
        </pc:spChg>
        <pc:spChg chg="del mod">
          <ac:chgData name="Compañía de Danza Sol de América" userId="fb2d1468578cd37f" providerId="LiveId" clId="{D8AA8955-7F32-4DF6-9CC5-2C703E7D9EE1}" dt="2020-11-18T20:01:04.482" v="1377"/>
          <ac:spMkLst>
            <pc:docMk/>
            <pc:sldMk cId="518083301" sldId="359"/>
            <ac:spMk id="6" creationId="{8F753330-2A67-4B62-A114-B28E9EB656C6}"/>
          </ac:spMkLst>
        </pc:spChg>
        <pc:picChg chg="add mod">
          <ac:chgData name="Compañía de Danza Sol de América" userId="fb2d1468578cd37f" providerId="LiveId" clId="{D8AA8955-7F32-4DF6-9CC5-2C703E7D9EE1}" dt="2020-11-18T20:01:04.482" v="1377"/>
          <ac:picMkLst>
            <pc:docMk/>
            <pc:sldMk cId="518083301" sldId="359"/>
            <ac:picMk id="6146" creationId="{ACD78951-BF91-44EA-BADD-57322D857291}"/>
          </ac:picMkLst>
        </pc:picChg>
      </pc:sldChg>
      <pc:sldChg chg="addSp delSp modSp new mod">
        <pc:chgData name="Compañía de Danza Sol de América" userId="fb2d1468578cd37f" providerId="LiveId" clId="{D8AA8955-7F32-4DF6-9CC5-2C703E7D9EE1}" dt="2020-11-18T20:14:17.521" v="1541" actId="22"/>
        <pc:sldMkLst>
          <pc:docMk/>
          <pc:sldMk cId="2566734532" sldId="360"/>
        </pc:sldMkLst>
        <pc:spChg chg="mod">
          <ac:chgData name="Compañía de Danza Sol de América" userId="fb2d1468578cd37f" providerId="LiveId" clId="{D8AA8955-7F32-4DF6-9CC5-2C703E7D9EE1}" dt="2020-11-18T19:17:18.431" v="604" actId="20577"/>
          <ac:spMkLst>
            <pc:docMk/>
            <pc:sldMk cId="2566734532" sldId="360"/>
            <ac:spMk id="2" creationId="{331AF9A7-D582-4FFD-8FC4-00F290E626B2}"/>
          </ac:spMkLst>
        </pc:spChg>
        <pc:spChg chg="del">
          <ac:chgData name="Compañía de Danza Sol de América" userId="fb2d1468578cd37f" providerId="LiveId" clId="{D8AA8955-7F32-4DF6-9CC5-2C703E7D9EE1}" dt="2020-11-18T19:18:00.122" v="616" actId="478"/>
          <ac:spMkLst>
            <pc:docMk/>
            <pc:sldMk cId="2566734532" sldId="360"/>
            <ac:spMk id="4" creationId="{A0FFA597-4ED6-476F-9719-E259EA4BDA68}"/>
          </ac:spMkLst>
        </pc:spChg>
        <pc:spChg chg="del mod">
          <ac:chgData name="Compañía de Danza Sol de América" userId="fb2d1468578cd37f" providerId="LiveId" clId="{D8AA8955-7F32-4DF6-9CC5-2C703E7D9EE1}" dt="2020-11-18T20:14:17.521" v="1541" actId="22"/>
          <ac:spMkLst>
            <pc:docMk/>
            <pc:sldMk cId="2566734532" sldId="360"/>
            <ac:spMk id="5" creationId="{D93325A6-C617-4EA0-B32B-BBEEC2812042}"/>
          </ac:spMkLst>
        </pc:spChg>
        <pc:spChg chg="mod">
          <ac:chgData name="Compañía de Danza Sol de América" userId="fb2d1468578cd37f" providerId="LiveId" clId="{D8AA8955-7F32-4DF6-9CC5-2C703E7D9EE1}" dt="2020-11-18T19:18:15.215" v="622" actId="27636"/>
          <ac:spMkLst>
            <pc:docMk/>
            <pc:sldMk cId="2566734532" sldId="360"/>
            <ac:spMk id="6" creationId="{CFF51CFE-6A38-4F09-B967-374EAEE96B4B}"/>
          </ac:spMkLst>
        </pc:spChg>
        <pc:picChg chg="add mod ord">
          <ac:chgData name="Compañía de Danza Sol de América" userId="fb2d1468578cd37f" providerId="LiveId" clId="{D8AA8955-7F32-4DF6-9CC5-2C703E7D9EE1}" dt="2020-11-18T20:14:17.521" v="1541" actId="22"/>
          <ac:picMkLst>
            <pc:docMk/>
            <pc:sldMk cId="2566734532" sldId="360"/>
            <ac:picMk id="8" creationId="{470EFA1E-97EB-40E1-8A41-FFE9BB55CAFF}"/>
          </ac:picMkLst>
        </pc:picChg>
      </pc:sldChg>
      <pc:sldChg chg="modSp new del mod">
        <pc:chgData name="Compañía de Danza Sol de América" userId="fb2d1468578cd37f" providerId="LiveId" clId="{D8AA8955-7F32-4DF6-9CC5-2C703E7D9EE1}" dt="2020-11-18T19:11:59.141" v="538" actId="47"/>
        <pc:sldMkLst>
          <pc:docMk/>
          <pc:sldMk cId="2593132323" sldId="360"/>
        </pc:sldMkLst>
        <pc:spChg chg="mod">
          <ac:chgData name="Compañía de Danza Sol de América" userId="fb2d1468578cd37f" providerId="LiveId" clId="{D8AA8955-7F32-4DF6-9CC5-2C703E7D9EE1}" dt="2020-11-18T19:10:23.038" v="537" actId="20577"/>
          <ac:spMkLst>
            <pc:docMk/>
            <pc:sldMk cId="2593132323" sldId="360"/>
            <ac:spMk id="2" creationId="{4C601B37-8F0A-479F-A21A-EA26CE5AC3C6}"/>
          </ac:spMkLst>
        </pc:spChg>
      </pc:sldChg>
      <pc:sldChg chg="addSp delSp modSp new mod">
        <pc:chgData name="Compañía de Danza Sol de América" userId="fb2d1468578cd37f" providerId="LiveId" clId="{D8AA8955-7F32-4DF6-9CC5-2C703E7D9EE1}" dt="2020-11-19T01:53:03.588" v="1737" actId="114"/>
        <pc:sldMkLst>
          <pc:docMk/>
          <pc:sldMk cId="109259407" sldId="361"/>
        </pc:sldMkLst>
        <pc:spChg chg="mod">
          <ac:chgData name="Compañía de Danza Sol de América" userId="fb2d1468578cd37f" providerId="LiveId" clId="{D8AA8955-7F32-4DF6-9CC5-2C703E7D9EE1}" dt="2020-11-18T19:14:53.476" v="560" actId="20577"/>
          <ac:spMkLst>
            <pc:docMk/>
            <pc:sldMk cId="109259407" sldId="361"/>
            <ac:spMk id="2" creationId="{DC139C6E-3315-4B50-8807-2B667B66F5CC}"/>
          </ac:spMkLst>
        </pc:spChg>
        <pc:spChg chg="mod">
          <ac:chgData name="Compañía de Danza Sol de América" userId="fb2d1468578cd37f" providerId="LiveId" clId="{D8AA8955-7F32-4DF6-9CC5-2C703E7D9EE1}" dt="2020-11-19T01:51:41.592" v="1682" actId="207"/>
          <ac:spMkLst>
            <pc:docMk/>
            <pc:sldMk cId="109259407" sldId="361"/>
            <ac:spMk id="3" creationId="{FCEE569F-BF8B-42E0-99C1-A5C8097AEF79}"/>
          </ac:spMkLst>
        </pc:spChg>
        <pc:spChg chg="mod">
          <ac:chgData name="Compañía de Danza Sol de América" userId="fb2d1468578cd37f" providerId="LiveId" clId="{D8AA8955-7F32-4DF6-9CC5-2C703E7D9EE1}" dt="2020-11-19T01:51:33.600" v="1680" actId="27636"/>
          <ac:spMkLst>
            <pc:docMk/>
            <pc:sldMk cId="109259407" sldId="361"/>
            <ac:spMk id="4" creationId="{A224120A-523F-42BD-BC6E-DE652A8C0DBE}"/>
          </ac:spMkLst>
        </pc:spChg>
        <pc:spChg chg="mod">
          <ac:chgData name="Compañía de Danza Sol de América" userId="fb2d1468578cd37f" providerId="LiveId" clId="{D8AA8955-7F32-4DF6-9CC5-2C703E7D9EE1}" dt="2020-11-19T01:53:03.588" v="1737" actId="114"/>
          <ac:spMkLst>
            <pc:docMk/>
            <pc:sldMk cId="109259407" sldId="361"/>
            <ac:spMk id="5" creationId="{49179E74-0C0D-48B7-B272-9DC50C0DC3F7}"/>
          </ac:spMkLst>
        </pc:spChg>
        <pc:spChg chg="del">
          <ac:chgData name="Compañía de Danza Sol de América" userId="fb2d1468578cd37f" providerId="LiveId" clId="{D8AA8955-7F32-4DF6-9CC5-2C703E7D9EE1}" dt="2020-11-19T01:50:48.024" v="1673"/>
          <ac:spMkLst>
            <pc:docMk/>
            <pc:sldMk cId="109259407" sldId="361"/>
            <ac:spMk id="6" creationId="{4331A471-4089-4604-B0AD-78A2E4517C3B}"/>
          </ac:spMkLst>
        </pc:spChg>
        <pc:picChg chg="add mod">
          <ac:chgData name="Compañía de Danza Sol de América" userId="fb2d1468578cd37f" providerId="LiveId" clId="{D8AA8955-7F32-4DF6-9CC5-2C703E7D9EE1}" dt="2020-11-19T01:50:48.024" v="1673"/>
          <ac:picMkLst>
            <pc:docMk/>
            <pc:sldMk cId="109259407" sldId="361"/>
            <ac:picMk id="1026" creationId="{BCC97569-F8B5-4AB9-8EC0-141D76C55A7E}"/>
          </ac:picMkLst>
        </pc:picChg>
      </pc:sldChg>
      <pc:sldChg chg="addSp delSp modSp new mod">
        <pc:chgData name="Compañía de Danza Sol de América" userId="fb2d1468578cd37f" providerId="LiveId" clId="{D8AA8955-7F32-4DF6-9CC5-2C703E7D9EE1}" dt="2020-11-18T20:14:46.708" v="1542" actId="22"/>
        <pc:sldMkLst>
          <pc:docMk/>
          <pc:sldMk cId="25784103" sldId="362"/>
        </pc:sldMkLst>
        <pc:spChg chg="mod">
          <ac:chgData name="Compañía de Danza Sol de América" userId="fb2d1468578cd37f" providerId="LiveId" clId="{D8AA8955-7F32-4DF6-9CC5-2C703E7D9EE1}" dt="2020-11-18T19:18:38.211" v="656" actId="20577"/>
          <ac:spMkLst>
            <pc:docMk/>
            <pc:sldMk cId="25784103" sldId="362"/>
            <ac:spMk id="2" creationId="{988F531F-1E23-4E59-A7F4-2657B246F943}"/>
          </ac:spMkLst>
        </pc:spChg>
        <pc:spChg chg="del">
          <ac:chgData name="Compañía de Danza Sol de América" userId="fb2d1468578cd37f" providerId="LiveId" clId="{D8AA8955-7F32-4DF6-9CC5-2C703E7D9EE1}" dt="2020-11-18T19:19:50.154" v="685" actId="478"/>
          <ac:spMkLst>
            <pc:docMk/>
            <pc:sldMk cId="25784103" sldId="362"/>
            <ac:spMk id="3" creationId="{E0AF8593-A497-47B5-8913-A34E2A6C327A}"/>
          </ac:spMkLst>
        </pc:spChg>
        <pc:spChg chg="mod">
          <ac:chgData name="Compañía de Danza Sol de América" userId="fb2d1468578cd37f" providerId="LiveId" clId="{D8AA8955-7F32-4DF6-9CC5-2C703E7D9EE1}" dt="2020-11-18T19:20:00.252" v="689" actId="113"/>
          <ac:spMkLst>
            <pc:docMk/>
            <pc:sldMk cId="25784103" sldId="362"/>
            <ac:spMk id="5" creationId="{F9D7D7C6-4FFA-4418-9FA5-F13A98FEBC2E}"/>
          </ac:spMkLst>
        </pc:spChg>
        <pc:spChg chg="del mod">
          <ac:chgData name="Compañía de Danza Sol de América" userId="fb2d1468578cd37f" providerId="LiveId" clId="{D8AA8955-7F32-4DF6-9CC5-2C703E7D9EE1}" dt="2020-11-18T20:14:46.708" v="1542" actId="22"/>
          <ac:spMkLst>
            <pc:docMk/>
            <pc:sldMk cId="25784103" sldId="362"/>
            <ac:spMk id="6" creationId="{BF7BD59B-6379-4D65-9023-E55A13B17F6F}"/>
          </ac:spMkLst>
        </pc:spChg>
        <pc:picChg chg="add mod ord">
          <ac:chgData name="Compañía de Danza Sol de América" userId="fb2d1468578cd37f" providerId="LiveId" clId="{D8AA8955-7F32-4DF6-9CC5-2C703E7D9EE1}" dt="2020-11-18T20:14:46.708" v="1542" actId="22"/>
          <ac:picMkLst>
            <pc:docMk/>
            <pc:sldMk cId="25784103" sldId="362"/>
            <ac:picMk id="8" creationId="{12943119-5AFC-48FF-A032-4EE01C81E04F}"/>
          </ac:picMkLst>
        </pc:picChg>
      </pc:sldChg>
      <pc:sldChg chg="addSp delSp modSp new mod">
        <pc:chgData name="Compañía de Danza Sol de América" userId="fb2d1468578cd37f" providerId="LiveId" clId="{D8AA8955-7F32-4DF6-9CC5-2C703E7D9EE1}" dt="2020-11-18T20:18:06.117" v="1635" actId="313"/>
        <pc:sldMkLst>
          <pc:docMk/>
          <pc:sldMk cId="1922075667" sldId="363"/>
        </pc:sldMkLst>
        <pc:spChg chg="mod">
          <ac:chgData name="Compañía de Danza Sol de América" userId="fb2d1468578cd37f" providerId="LiveId" clId="{D8AA8955-7F32-4DF6-9CC5-2C703E7D9EE1}" dt="2020-11-18T19:20:54.378" v="739" actId="20577"/>
          <ac:spMkLst>
            <pc:docMk/>
            <pc:sldMk cId="1922075667" sldId="363"/>
            <ac:spMk id="2" creationId="{4EA0E7B8-CA96-4618-8A2D-AF00FDA84E93}"/>
          </ac:spMkLst>
        </pc:spChg>
        <pc:spChg chg="del">
          <ac:chgData name="Compañía de Danza Sol de América" userId="fb2d1468578cd37f" providerId="LiveId" clId="{D8AA8955-7F32-4DF6-9CC5-2C703E7D9EE1}" dt="2020-11-18T20:15:38.711" v="1585" actId="478"/>
          <ac:spMkLst>
            <pc:docMk/>
            <pc:sldMk cId="1922075667" sldId="363"/>
            <ac:spMk id="3" creationId="{0A3D67BB-71F7-4D13-A243-8D17177EB71C}"/>
          </ac:spMkLst>
        </pc:spChg>
        <pc:spChg chg="mod">
          <ac:chgData name="Compañía de Danza Sol de América" userId="fb2d1468578cd37f" providerId="LiveId" clId="{D8AA8955-7F32-4DF6-9CC5-2C703E7D9EE1}" dt="2020-11-18T20:18:06.117" v="1635" actId="313"/>
          <ac:spMkLst>
            <pc:docMk/>
            <pc:sldMk cId="1922075667" sldId="363"/>
            <ac:spMk id="4" creationId="{B05E0749-5367-4313-A769-F8F9D4378E70}"/>
          </ac:spMkLst>
        </pc:spChg>
        <pc:spChg chg="mod">
          <ac:chgData name="Compañía de Danza Sol de América" userId="fb2d1468578cd37f" providerId="LiveId" clId="{D8AA8955-7F32-4DF6-9CC5-2C703E7D9EE1}" dt="2020-11-18T20:16:00.593" v="1594" actId="5793"/>
          <ac:spMkLst>
            <pc:docMk/>
            <pc:sldMk cId="1922075667" sldId="363"/>
            <ac:spMk id="5" creationId="{2E8D78F9-4381-4736-ACE5-F0A52DA42787}"/>
          </ac:spMkLst>
        </pc:spChg>
        <pc:spChg chg="del mod">
          <ac:chgData name="Compañía de Danza Sol de América" userId="fb2d1468578cd37f" providerId="LiveId" clId="{D8AA8955-7F32-4DF6-9CC5-2C703E7D9EE1}" dt="2020-11-18T20:16:34.222" v="1595" actId="22"/>
          <ac:spMkLst>
            <pc:docMk/>
            <pc:sldMk cId="1922075667" sldId="363"/>
            <ac:spMk id="6" creationId="{6353ACFA-B9BE-42AE-A1E4-8E56F6A0F0BB}"/>
          </ac:spMkLst>
        </pc:spChg>
        <pc:spChg chg="add del mod">
          <ac:chgData name="Compañía de Danza Sol de América" userId="fb2d1468578cd37f" providerId="LiveId" clId="{D8AA8955-7F32-4DF6-9CC5-2C703E7D9EE1}" dt="2020-11-18T20:17:49.751" v="1619" actId="22"/>
          <ac:spMkLst>
            <pc:docMk/>
            <pc:sldMk cId="1922075667" sldId="363"/>
            <ac:spMk id="10" creationId="{0E289313-498D-4B1A-9F96-3173C0404AA3}"/>
          </ac:spMkLst>
        </pc:spChg>
        <pc:picChg chg="add del mod ord">
          <ac:chgData name="Compañía de Danza Sol de América" userId="fb2d1468578cd37f" providerId="LiveId" clId="{D8AA8955-7F32-4DF6-9CC5-2C703E7D9EE1}" dt="2020-11-18T20:16:57.366" v="1607" actId="21"/>
          <ac:picMkLst>
            <pc:docMk/>
            <pc:sldMk cId="1922075667" sldId="363"/>
            <ac:picMk id="8" creationId="{0BB4E534-FD26-4369-92CF-4FCD415080CE}"/>
          </ac:picMkLst>
        </pc:picChg>
        <pc:picChg chg="add mod ord">
          <ac:chgData name="Compañía de Danza Sol de América" userId="fb2d1468578cd37f" providerId="LiveId" clId="{D8AA8955-7F32-4DF6-9CC5-2C703E7D9EE1}" dt="2020-11-18T20:17:58.241" v="1622" actId="1076"/>
          <ac:picMkLst>
            <pc:docMk/>
            <pc:sldMk cId="1922075667" sldId="363"/>
            <ac:picMk id="12" creationId="{CD3E8402-1CA9-430F-8D26-BC2F6131F9F2}"/>
          </ac:picMkLst>
        </pc:picChg>
      </pc:sldChg>
      <pc:sldChg chg="addSp delSp modSp new mod">
        <pc:chgData name="Compañía de Danza Sol de América" userId="fb2d1468578cd37f" providerId="LiveId" clId="{D8AA8955-7F32-4DF6-9CC5-2C703E7D9EE1}" dt="2020-11-19T02:56:40.962" v="1746" actId="20577"/>
        <pc:sldMkLst>
          <pc:docMk/>
          <pc:sldMk cId="2855859222" sldId="364"/>
        </pc:sldMkLst>
        <pc:spChg chg="mod">
          <ac:chgData name="Compañía de Danza Sol de América" userId="fb2d1468578cd37f" providerId="LiveId" clId="{D8AA8955-7F32-4DF6-9CC5-2C703E7D9EE1}" dt="2020-11-18T19:21:13.100" v="752" actId="20577"/>
          <ac:spMkLst>
            <pc:docMk/>
            <pc:sldMk cId="2855859222" sldId="364"/>
            <ac:spMk id="2" creationId="{474B8F96-143B-4DF2-ACBF-EBB11302A96B}"/>
          </ac:spMkLst>
        </pc:spChg>
        <pc:spChg chg="mod">
          <ac:chgData name="Compañía de Danza Sol de América" userId="fb2d1468578cd37f" providerId="LiveId" clId="{D8AA8955-7F32-4DF6-9CC5-2C703E7D9EE1}" dt="2020-11-18T20:17:14.808" v="1618" actId="20577"/>
          <ac:spMkLst>
            <pc:docMk/>
            <pc:sldMk cId="2855859222" sldId="364"/>
            <ac:spMk id="3" creationId="{10DC237B-799D-432B-9A6B-1C22954DD309}"/>
          </ac:spMkLst>
        </pc:spChg>
        <pc:spChg chg="del">
          <ac:chgData name="Compañía de Danza Sol de América" userId="fb2d1468578cd37f" providerId="LiveId" clId="{D8AA8955-7F32-4DF6-9CC5-2C703E7D9EE1}" dt="2020-11-19T02:56:30.988" v="1743" actId="478"/>
          <ac:spMkLst>
            <pc:docMk/>
            <pc:sldMk cId="2855859222" sldId="364"/>
            <ac:spMk id="4" creationId="{9FD5648E-6AEF-4680-AC88-1737161D9EFF}"/>
          </ac:spMkLst>
        </pc:spChg>
        <pc:spChg chg="del mod">
          <ac:chgData name="Compañía de Danza Sol de América" userId="fb2d1468578cd37f" providerId="LiveId" clId="{D8AA8955-7F32-4DF6-9CC5-2C703E7D9EE1}" dt="2020-11-18T20:17:00.918" v="1608"/>
          <ac:spMkLst>
            <pc:docMk/>
            <pc:sldMk cId="2855859222" sldId="364"/>
            <ac:spMk id="5" creationId="{2CF7606B-B9B0-4B23-975C-542B53E09722}"/>
          </ac:spMkLst>
        </pc:spChg>
        <pc:spChg chg="mod">
          <ac:chgData name="Compañía de Danza Sol de América" userId="fb2d1468578cd37f" providerId="LiveId" clId="{D8AA8955-7F32-4DF6-9CC5-2C703E7D9EE1}" dt="2020-11-19T02:56:40.962" v="1746" actId="20577"/>
          <ac:spMkLst>
            <pc:docMk/>
            <pc:sldMk cId="2855859222" sldId="364"/>
            <ac:spMk id="6" creationId="{C886A30E-B272-47C8-B97F-B8DEEDDC8856}"/>
          </ac:spMkLst>
        </pc:spChg>
        <pc:picChg chg="add mod">
          <ac:chgData name="Compañía de Danza Sol de América" userId="fb2d1468578cd37f" providerId="LiveId" clId="{D8AA8955-7F32-4DF6-9CC5-2C703E7D9EE1}" dt="2020-11-18T20:17:12.181" v="1611" actId="1076"/>
          <ac:picMkLst>
            <pc:docMk/>
            <pc:sldMk cId="2855859222" sldId="364"/>
            <ac:picMk id="7" creationId="{8658DD3F-5AF1-4CDB-A693-0AD795F31C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2DC10-11A2-4B5D-B91D-B92CE341D60C}" type="datetimeFigureOut">
              <a:rPr lang="es-CL" smtClean="0"/>
              <a:t>18-11-2020</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A6B2B-D6FC-4E56-AB5E-45805D031C71}" type="slidenum">
              <a:rPr lang="es-CL" smtClean="0"/>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314454"/>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3714751"/>
            <a:ext cx="9147765" cy="1434066"/>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5E6439C-FFB8-4BED-83AF-0AD7DBB1F80F}" type="datetimeFigureOut">
              <a:rPr lang="es-CL" smtClean="0"/>
              <a:pPr/>
              <a:t>18-11-2020</a:t>
            </a:fld>
            <a:endParaRPr lang="es-CL"/>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L"/>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11000"/>
            <a:ext cx="8229600" cy="328955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5E6439C-FFB8-4BED-83AF-0AD7DBB1F80F}" type="datetimeFigureOut">
              <a:rPr lang="es-CL" smtClean="0"/>
              <a:pPr/>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05981"/>
            <a:ext cx="1777470" cy="419457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82"/>
            <a:ext cx="6324600" cy="419457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5E6439C-FFB8-4BED-83AF-0AD7DBB1F80F}" type="datetimeFigureOut">
              <a:rPr lang="es-CL" smtClean="0"/>
              <a:pPr/>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5E6439C-FFB8-4BED-83AF-0AD7DBB1F80F}" type="datetimeFigureOut">
              <a:rPr lang="es-CL" smtClean="0"/>
              <a:pPr/>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B5E6439C-FFB8-4BED-83AF-0AD7DBB1F80F}" type="datetimeFigureOut">
              <a:rPr lang="es-CL" smtClean="0"/>
              <a:pPr/>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
        <p:nvSpPr>
          <p:cNvPr id="7" name="6 Cheurón"/>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B5E6439C-FFB8-4BED-83AF-0AD7DBB1F80F}" type="datetimeFigureOut">
              <a:rPr lang="es-CL" smtClean="0"/>
              <a:pPr/>
              <a:t>18-11-2020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8229600" cy="85725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32"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083222"/>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31" y="1083222"/>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B5E6439C-FFB8-4BED-83AF-0AD7DBB1F80F}" type="datetimeFigureOut">
              <a:rPr lang="es-CL" smtClean="0"/>
              <a:pPr/>
              <a:t>18-11-2020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B5E6439C-FFB8-4BED-83AF-0AD7DBB1F80F}" type="datetimeFigureOut">
              <a:rPr lang="es-CL" smtClean="0"/>
              <a:pPr/>
              <a:t>18-11-2020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E6439C-FFB8-4BED-83AF-0AD7DBB1F80F}" type="datetimeFigureOut">
              <a:rPr lang="es-CL" smtClean="0"/>
              <a:pPr/>
              <a:t>18-11-2020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4805958"/>
            <a:ext cx="1920240" cy="274320"/>
          </a:xfrm>
        </p:spPr>
        <p:txBody>
          <a:bodyPr/>
          <a:lstStyle/>
          <a:p>
            <a:fld id="{B5E6439C-FFB8-4BED-83AF-0AD7DBB1F80F}" type="datetimeFigureOut">
              <a:rPr lang="es-CL" smtClean="0"/>
              <a:pPr/>
              <a:t>18-11-2020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5E6439C-FFB8-4BED-83AF-0AD7DBB1F80F}" type="datetimeFigureOut">
              <a:rPr lang="es-CL" smtClean="0"/>
              <a:pPr/>
              <a:t>18-11-2020</a:t>
            </a:fld>
            <a:endParaRPr lang="es-CL"/>
          </a:p>
        </p:txBody>
      </p:sp>
      <p:sp>
        <p:nvSpPr>
          <p:cNvPr id="6" name="5 Marcador de pie de página"/>
          <p:cNvSpPr>
            <a:spLocks noGrp="1"/>
          </p:cNvSpPr>
          <p:nvPr>
            <p:ph type="ftr" sz="quarter" idx="11"/>
          </p:nvPr>
        </p:nvSpPr>
        <p:spPr>
          <a:xfrm>
            <a:off x="4380078" y="4805958"/>
            <a:ext cx="2350681" cy="273844"/>
          </a:xfrm>
        </p:spPr>
        <p:txBody>
          <a:bodyPr/>
          <a:lstStyle>
            <a:lvl1pPr>
              <a:defRPr>
                <a:solidFill>
                  <a:schemeClr val="tx1"/>
                </a:solidFill>
              </a:defRPr>
            </a:lvl1pPr>
            <a:extLst/>
          </a:lstStyle>
          <a:p>
            <a:endParaRPr lang="es-CL"/>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A66D68EC-04A6-45A1-92AC-5D38747A9871}" type="slidenum">
              <a:rPr lang="es-CL" smtClean="0"/>
              <a:pPr/>
              <a:t>‹Nº›</a:t>
            </a:fld>
            <a:endParaRPr lang="es-CL"/>
          </a:p>
        </p:txBody>
      </p:sp>
      <p:sp>
        <p:nvSpPr>
          <p:cNvPr id="2" name="1 Título"/>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4343441"/>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4343441"/>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B5E6439C-FFB8-4BED-83AF-0AD7DBB1F80F}" type="datetimeFigureOut">
              <a:rPr lang="es-CL" smtClean="0"/>
              <a:pPr/>
              <a:t>18-11-2020</a:t>
            </a:fld>
            <a:endParaRPr lang="es-CL"/>
          </a:p>
        </p:txBody>
      </p:sp>
      <p:sp>
        <p:nvSpPr>
          <p:cNvPr id="22" name="21 Marcador de pie de página"/>
          <p:cNvSpPr>
            <a:spLocks noGrp="1"/>
          </p:cNvSpPr>
          <p:nvPr>
            <p:ph type="ftr" sz="quarter" idx="3"/>
          </p:nvPr>
        </p:nvSpPr>
        <p:spPr>
          <a:xfrm>
            <a:off x="4380078"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s-CL"/>
          </a:p>
        </p:txBody>
      </p:sp>
      <p:sp>
        <p:nvSpPr>
          <p:cNvPr id="18" name="17 Marcador de número de diapositiva"/>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A66D68EC-04A6-45A1-92AC-5D38747A9871}"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923679"/>
            <a:ext cx="7772400" cy="763094"/>
          </a:xfrm>
        </p:spPr>
        <p:txBody>
          <a:bodyPr>
            <a:noAutofit/>
          </a:bodyPr>
          <a:lstStyle/>
          <a:p>
            <a:r>
              <a:rPr lang="es-CL" sz="3600" dirty="0"/>
              <a:t>Democratización de la sociedad chilena durante el siglo XX</a:t>
            </a:r>
          </a:p>
        </p:txBody>
      </p:sp>
      <p:sp>
        <p:nvSpPr>
          <p:cNvPr id="3" name="2 Subtítulo"/>
          <p:cNvSpPr>
            <a:spLocks noGrp="1"/>
          </p:cNvSpPr>
          <p:nvPr>
            <p:ph type="subTitle" idx="1"/>
          </p:nvPr>
        </p:nvSpPr>
        <p:spPr>
          <a:xfrm>
            <a:off x="685800" y="2708707"/>
            <a:ext cx="7772400" cy="1105183"/>
          </a:xfrm>
        </p:spPr>
        <p:txBody>
          <a:bodyPr>
            <a:normAutofit fontScale="55000" lnSpcReduction="20000"/>
          </a:bodyPr>
          <a:lstStyle/>
          <a:p>
            <a:endParaRPr lang="es-CL" dirty="0">
              <a:solidFill>
                <a:schemeClr val="tx1"/>
              </a:solidFill>
            </a:endParaRPr>
          </a:p>
          <a:p>
            <a:endParaRPr lang="es-CL" dirty="0">
              <a:solidFill>
                <a:schemeClr val="tx1"/>
              </a:solidFill>
            </a:endParaRPr>
          </a:p>
          <a:p>
            <a:r>
              <a:rPr lang="es-CL" sz="2900" dirty="0">
                <a:solidFill>
                  <a:schemeClr val="tx1"/>
                </a:solidFill>
              </a:rPr>
              <a:t>Historia, Geografía y Ciencias Sociales</a:t>
            </a:r>
          </a:p>
          <a:p>
            <a:r>
              <a:rPr lang="es-CL" sz="2900" i="1" dirty="0">
                <a:solidFill>
                  <a:schemeClr val="tx1"/>
                </a:solidFill>
              </a:rPr>
              <a:t>6to Básico.</a:t>
            </a:r>
          </a:p>
        </p:txBody>
      </p:sp>
      <p:pic>
        <p:nvPicPr>
          <p:cNvPr id="4" name="3 Imagen" descr="insign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5486"/>
            <a:ext cx="864096" cy="864096"/>
          </a:xfrm>
          <a:prstGeom prst="rect">
            <a:avLst/>
          </a:prstGeom>
          <a:noFill/>
          <a:ln>
            <a:noFill/>
          </a:ln>
        </p:spPr>
      </p:pic>
      <p:sp>
        <p:nvSpPr>
          <p:cNvPr id="7" name="2 Subtítulo"/>
          <p:cNvSpPr txBox="1">
            <a:spLocks/>
          </p:cNvSpPr>
          <p:nvPr/>
        </p:nvSpPr>
        <p:spPr>
          <a:xfrm>
            <a:off x="1371600" y="3919364"/>
            <a:ext cx="7772400" cy="1224136"/>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CL" sz="2700" b="0" i="0" u="none" strike="noStrike" kern="1200" cap="none" spc="0" normalizeH="0" baseline="0" noProof="0" dirty="0">
              <a:ln>
                <a:noFill/>
              </a:ln>
              <a:solidFill>
                <a:schemeClr val="bg1"/>
              </a:solidFill>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CL" sz="2700" b="0" i="0" u="none" strike="noStrike" kern="1200" cap="none" spc="0" normalizeH="0" baseline="0" noProof="0" dirty="0">
                <a:ln>
                  <a:noFill/>
                </a:ln>
                <a:solidFill>
                  <a:schemeClr val="bg1"/>
                </a:solidFill>
                <a:effectLst/>
                <a:uLnTx/>
                <a:uFillTx/>
                <a:latin typeface="+mn-lt"/>
                <a:ea typeface="+mn-ea"/>
                <a:cs typeface="+mn-cs"/>
              </a:rPr>
              <a:t>Profesor: José Mella Rojas.</a:t>
            </a:r>
          </a:p>
        </p:txBody>
      </p:sp>
      <p:sp>
        <p:nvSpPr>
          <p:cNvPr id="34818" name="AutoShape 2"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0" name="AutoShape 4"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2" name="AutoShape 6"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4" name="AutoShape 8"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0" name="Marcador de contenido 11">
            <a:extLst>
              <a:ext uri="{FF2B5EF4-FFF2-40B4-BE49-F238E27FC236}">
                <a16:creationId xmlns:a16="http://schemas.microsoft.com/office/drawing/2014/main" id="{B8470D62-34ED-4FD4-9332-0B9003F4BC20}"/>
              </a:ext>
            </a:extLst>
          </p:cNvPr>
          <p:cNvPicPr>
            <a:picLocks noChangeAspect="1"/>
          </p:cNvPicPr>
          <p:nvPr/>
        </p:nvPicPr>
        <p:blipFill>
          <a:blip r:embed="rId3"/>
          <a:stretch>
            <a:fillRect/>
          </a:stretch>
        </p:blipFill>
        <p:spPr>
          <a:xfrm>
            <a:off x="5199" y="3435846"/>
            <a:ext cx="1773094" cy="1707654"/>
          </a:xfrm>
          <a:prstGeom prst="rect">
            <a:avLst/>
          </a:prstGeom>
        </p:spPr>
      </p:pic>
      <p:pic>
        <p:nvPicPr>
          <p:cNvPr id="5" name="Picture 2" descr="Constitución 1925">
            <a:extLst>
              <a:ext uri="{FF2B5EF4-FFF2-40B4-BE49-F238E27FC236}">
                <a16:creationId xmlns:a16="http://schemas.microsoft.com/office/drawing/2014/main" id="{3BF00662-64F8-4F9E-83FB-6F9F21ED6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0"/>
            <a:ext cx="2220496" cy="14457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lumnos de una escuela primaria, 1929 - Memoria Chilena, Biblioteca  Nacional de Chile">
            <a:extLst>
              <a:ext uri="{FF2B5EF4-FFF2-40B4-BE49-F238E27FC236}">
                <a16:creationId xmlns:a16="http://schemas.microsoft.com/office/drawing/2014/main" id="{32E8CB42-D61C-40F5-AC6E-6915B6840E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6225"/>
            <a:ext cx="2664296" cy="1415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l voto femenino - Chile Para Niños. Biblioteca Nacional. Chile">
            <a:extLst>
              <a:ext uri="{FF2B5EF4-FFF2-40B4-BE49-F238E27FC236}">
                <a16:creationId xmlns:a16="http://schemas.microsoft.com/office/drawing/2014/main" id="{DE257238-9CEC-4EF6-941B-9CA8F970DE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84"/>
          <a:stretch/>
        </p:blipFill>
        <p:spPr bwMode="auto">
          <a:xfrm>
            <a:off x="1" y="2083357"/>
            <a:ext cx="1773094" cy="1296914"/>
          </a:xfrm>
          <a:prstGeom prst="rect">
            <a:avLst/>
          </a:prstGeom>
          <a:solidFill>
            <a:srgbClr val="FFFFFF"/>
          </a:solidFill>
          <a:ln>
            <a:noFill/>
            <a:prstDash val="sysDash"/>
            <a:miter lim="800000"/>
          </a:ln>
        </p:spPr>
      </p:pic>
      <p:pic>
        <p:nvPicPr>
          <p:cNvPr id="17" name="Marcador de contenido 7">
            <a:extLst>
              <a:ext uri="{FF2B5EF4-FFF2-40B4-BE49-F238E27FC236}">
                <a16:creationId xmlns:a16="http://schemas.microsoft.com/office/drawing/2014/main" id="{701A167B-AFF9-44D7-BD2F-FB2008DA54CD}"/>
              </a:ext>
            </a:extLst>
          </p:cNvPr>
          <p:cNvPicPr>
            <a:picLocks noChangeAspect="1"/>
          </p:cNvPicPr>
          <p:nvPr/>
        </p:nvPicPr>
        <p:blipFill>
          <a:blip r:embed="rId7"/>
          <a:stretch>
            <a:fillRect/>
          </a:stretch>
        </p:blipFill>
        <p:spPr>
          <a:xfrm>
            <a:off x="2483768" y="0"/>
            <a:ext cx="1802884" cy="141799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7D0113E9-A678-4532-B26F-DD6EF20F4D72}"/>
              </a:ext>
            </a:extLst>
          </p:cNvPr>
          <p:cNvSpPr>
            <a:spLocks noGrp="1"/>
          </p:cNvSpPr>
          <p:nvPr>
            <p:ph idx="1"/>
          </p:nvPr>
        </p:nvSpPr>
        <p:spPr/>
        <p:txBody>
          <a:bodyPr>
            <a:normAutofit/>
          </a:bodyPr>
          <a:lstStyle/>
          <a:p>
            <a:pPr algn="just"/>
            <a:r>
              <a:rPr lang="es-MX" sz="2000" b="0" i="0" u="none" strike="noStrike" baseline="0" dirty="0">
                <a:solidFill>
                  <a:srgbClr val="000000"/>
                </a:solidFill>
                <a:latin typeface="MyriadPro-Light"/>
              </a:rPr>
              <a:t>Después de la Gran Depresión, al mismo tiempo que los gobiernos optaron por enfocar la economía en el desarrollo de la industria nacional, aumentaron los recursos destinados a mejorar las condiciones de vida de la población. De este modo, el Estado de Chile tomó un </a:t>
            </a:r>
            <a:r>
              <a:rPr lang="es-MX" sz="2000" b="1" i="0" u="none" strike="noStrike" baseline="0" dirty="0">
                <a:latin typeface="MyriadPro-Semibold"/>
              </a:rPr>
              <a:t>rol </a:t>
            </a:r>
            <a:r>
              <a:rPr lang="es-MX" sz="2000" b="1" i="0" u="none" strike="noStrike" baseline="0" dirty="0">
                <a:latin typeface="MyriadPro-Regular"/>
              </a:rPr>
              <a:t>benefactor</a:t>
            </a:r>
            <a:r>
              <a:rPr lang="es-MX" sz="2000" b="0" i="0" u="none" strike="noStrike" baseline="0" dirty="0">
                <a:solidFill>
                  <a:srgbClr val="000000"/>
                </a:solidFill>
                <a:latin typeface="MyriadPro-Light"/>
              </a:rPr>
              <a:t>.</a:t>
            </a:r>
            <a:endParaRPr lang="es-CL" sz="2800" dirty="0"/>
          </a:p>
        </p:txBody>
      </p:sp>
      <p:sp>
        <p:nvSpPr>
          <p:cNvPr id="7" name="Título 6">
            <a:extLst>
              <a:ext uri="{FF2B5EF4-FFF2-40B4-BE49-F238E27FC236}">
                <a16:creationId xmlns:a16="http://schemas.microsoft.com/office/drawing/2014/main" id="{7A1998A3-0785-4E7F-B650-2F733211269F}"/>
              </a:ext>
            </a:extLst>
          </p:cNvPr>
          <p:cNvSpPr>
            <a:spLocks noGrp="1"/>
          </p:cNvSpPr>
          <p:nvPr>
            <p:ph type="title"/>
          </p:nvPr>
        </p:nvSpPr>
        <p:spPr/>
        <p:txBody>
          <a:bodyPr/>
          <a:lstStyle/>
          <a:p>
            <a:r>
              <a:rPr lang="es-CL" dirty="0"/>
              <a:t>Rol social del Estado.</a:t>
            </a:r>
          </a:p>
        </p:txBody>
      </p:sp>
      <p:pic>
        <p:nvPicPr>
          <p:cNvPr id="1026" name="Picture 2" descr="Constitución 1925">
            <a:extLst>
              <a:ext uri="{FF2B5EF4-FFF2-40B4-BE49-F238E27FC236}">
                <a16:creationId xmlns:a16="http://schemas.microsoft.com/office/drawing/2014/main" id="{F9CBB679-CA82-4C9A-87FD-CDB6BA622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711" y="2556872"/>
            <a:ext cx="3674578" cy="239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7265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812F31D-C729-4BF7-806C-8498BC78BECD}"/>
              </a:ext>
            </a:extLst>
          </p:cNvPr>
          <p:cNvSpPr>
            <a:spLocks noGrp="1"/>
          </p:cNvSpPr>
          <p:nvPr>
            <p:ph type="title"/>
          </p:nvPr>
        </p:nvSpPr>
        <p:spPr/>
        <p:txBody>
          <a:bodyPr/>
          <a:lstStyle/>
          <a:p>
            <a:r>
              <a:rPr lang="es-CL" dirty="0"/>
              <a:t>Rol social del Estado.</a:t>
            </a:r>
          </a:p>
        </p:txBody>
      </p:sp>
      <p:sp>
        <p:nvSpPr>
          <p:cNvPr id="7" name="Marcador de texto 6">
            <a:extLst>
              <a:ext uri="{FF2B5EF4-FFF2-40B4-BE49-F238E27FC236}">
                <a16:creationId xmlns:a16="http://schemas.microsoft.com/office/drawing/2014/main" id="{918401CD-A425-4C48-B406-84C8CFF5604F}"/>
              </a:ext>
            </a:extLst>
          </p:cNvPr>
          <p:cNvSpPr>
            <a:spLocks noGrp="1"/>
          </p:cNvSpPr>
          <p:nvPr>
            <p:ph type="body" sz="half" idx="3"/>
          </p:nvPr>
        </p:nvSpPr>
        <p:spPr/>
        <p:txBody>
          <a:bodyPr>
            <a:normAutofit fontScale="92500" lnSpcReduction="10000"/>
          </a:bodyPr>
          <a:lstStyle/>
          <a:p>
            <a:r>
              <a:rPr lang="es-CL" sz="1800" dirty="0"/>
              <a:t>Universidad Técnica del Estado, actual Universidad de Santiago.</a:t>
            </a:r>
          </a:p>
        </p:txBody>
      </p:sp>
      <p:sp>
        <p:nvSpPr>
          <p:cNvPr id="6" name="Marcador de contenido 5">
            <a:extLst>
              <a:ext uri="{FF2B5EF4-FFF2-40B4-BE49-F238E27FC236}">
                <a16:creationId xmlns:a16="http://schemas.microsoft.com/office/drawing/2014/main" id="{B3E06F71-A56A-4D5E-AE30-CCC9F7B391B7}"/>
              </a:ext>
            </a:extLst>
          </p:cNvPr>
          <p:cNvSpPr>
            <a:spLocks noGrp="1"/>
          </p:cNvSpPr>
          <p:nvPr>
            <p:ph sz="quarter" idx="2"/>
          </p:nvPr>
        </p:nvSpPr>
        <p:spPr>
          <a:xfrm>
            <a:off x="457200" y="1083222"/>
            <a:ext cx="4040188" cy="3545928"/>
          </a:xfrm>
        </p:spPr>
        <p:txBody>
          <a:bodyPr>
            <a:normAutofit/>
          </a:bodyPr>
          <a:lstStyle/>
          <a:p>
            <a:pPr marL="109728" indent="0">
              <a:buNone/>
            </a:pPr>
            <a:r>
              <a:rPr lang="es-CL" b="1" u="sng" dirty="0"/>
              <a:t>Educación</a:t>
            </a:r>
          </a:p>
          <a:p>
            <a:pPr algn="just"/>
            <a:r>
              <a:rPr lang="es-MX" sz="2000" b="0" i="0" u="none" strike="noStrike" baseline="0" dirty="0">
                <a:latin typeface="MyriadPro-Light"/>
              </a:rPr>
              <a:t>El Estado aseguró la educación primaria para toda la población y aumentó la cobertura escolar </a:t>
            </a:r>
            <a:r>
              <a:rPr lang="es-CL" sz="2000" b="0" i="0" u="none" strike="noStrike" baseline="0" dirty="0">
                <a:latin typeface="MyriadPro-Light"/>
              </a:rPr>
              <a:t>y universitaria. Además, impulsó la educación técnica para </a:t>
            </a:r>
            <a:r>
              <a:rPr lang="es-MX" sz="2000" b="0" i="0" u="none" strike="noStrike" baseline="0" dirty="0">
                <a:latin typeface="MyriadPro-Light"/>
              </a:rPr>
              <a:t>hombres y mujeres, con el objetivo de aportar al desarrollo </a:t>
            </a:r>
            <a:r>
              <a:rPr lang="es-CL" sz="2000" b="0" i="0" u="none" strike="noStrike" baseline="0" dirty="0">
                <a:latin typeface="MyriadPro-Light"/>
              </a:rPr>
              <a:t>industrial del país.</a:t>
            </a:r>
            <a:endParaRPr lang="es-CL" sz="2800" dirty="0"/>
          </a:p>
        </p:txBody>
      </p:sp>
      <p:pic>
        <p:nvPicPr>
          <p:cNvPr id="3" name="Marcador de contenido 2">
            <a:extLst>
              <a:ext uri="{FF2B5EF4-FFF2-40B4-BE49-F238E27FC236}">
                <a16:creationId xmlns:a16="http://schemas.microsoft.com/office/drawing/2014/main" id="{A734C40E-6F67-4F83-BCE1-F8E0F5C84DB0}"/>
              </a:ext>
            </a:extLst>
          </p:cNvPr>
          <p:cNvPicPr>
            <a:picLocks noGrp="1" noChangeAspect="1"/>
          </p:cNvPicPr>
          <p:nvPr>
            <p:ph sz="quarter" idx="4"/>
          </p:nvPr>
        </p:nvPicPr>
        <p:blipFill>
          <a:blip r:embed="rId2"/>
          <a:stretch>
            <a:fillRect/>
          </a:stretch>
        </p:blipFill>
        <p:spPr>
          <a:xfrm>
            <a:off x="4946571" y="1082675"/>
            <a:ext cx="3438682" cy="2957513"/>
          </a:xfrm>
        </p:spPr>
      </p:pic>
    </p:spTree>
    <p:extLst>
      <p:ext uri="{BB962C8B-B14F-4D97-AF65-F5344CB8AC3E}">
        <p14:creationId xmlns:p14="http://schemas.microsoft.com/office/powerpoint/2010/main" val="367269654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4A6EE-B521-43BF-B867-CBB31ADF703A}"/>
              </a:ext>
            </a:extLst>
          </p:cNvPr>
          <p:cNvSpPr>
            <a:spLocks noGrp="1"/>
          </p:cNvSpPr>
          <p:nvPr>
            <p:ph type="title"/>
          </p:nvPr>
        </p:nvSpPr>
        <p:spPr/>
        <p:txBody>
          <a:bodyPr/>
          <a:lstStyle/>
          <a:p>
            <a:r>
              <a:rPr lang="es-CL" dirty="0"/>
              <a:t>Rol social del Estado.</a:t>
            </a:r>
          </a:p>
        </p:txBody>
      </p:sp>
      <p:sp>
        <p:nvSpPr>
          <p:cNvPr id="3" name="Marcador de texto 2">
            <a:extLst>
              <a:ext uri="{FF2B5EF4-FFF2-40B4-BE49-F238E27FC236}">
                <a16:creationId xmlns:a16="http://schemas.microsoft.com/office/drawing/2014/main" id="{26D476E0-1A3A-4E33-B5FF-CDE0BCBCD88E}"/>
              </a:ext>
            </a:extLst>
          </p:cNvPr>
          <p:cNvSpPr>
            <a:spLocks noGrp="1"/>
          </p:cNvSpPr>
          <p:nvPr>
            <p:ph type="body" idx="1"/>
          </p:nvPr>
        </p:nvSpPr>
        <p:spPr/>
        <p:txBody>
          <a:bodyPr>
            <a:normAutofit fontScale="92500" lnSpcReduction="10000"/>
          </a:bodyPr>
          <a:lstStyle/>
          <a:p>
            <a:r>
              <a:rPr lang="es-CL" sz="1800" dirty="0"/>
              <a:t>Viviendas sociales en Chile, año 1950.</a:t>
            </a:r>
          </a:p>
        </p:txBody>
      </p:sp>
      <p:pic>
        <p:nvPicPr>
          <p:cNvPr id="7" name="Marcador de contenido 6">
            <a:extLst>
              <a:ext uri="{FF2B5EF4-FFF2-40B4-BE49-F238E27FC236}">
                <a16:creationId xmlns:a16="http://schemas.microsoft.com/office/drawing/2014/main" id="{79AEFC74-2251-481C-AF31-6EEB2073A2B9}"/>
              </a:ext>
            </a:extLst>
          </p:cNvPr>
          <p:cNvPicPr>
            <a:picLocks noGrp="1" noChangeAspect="1"/>
          </p:cNvPicPr>
          <p:nvPr>
            <p:ph sz="quarter" idx="2"/>
          </p:nvPr>
        </p:nvPicPr>
        <p:blipFill>
          <a:blip r:embed="rId2"/>
          <a:stretch>
            <a:fillRect/>
          </a:stretch>
        </p:blipFill>
        <p:spPr>
          <a:xfrm>
            <a:off x="455615" y="1082675"/>
            <a:ext cx="4041774" cy="2957513"/>
          </a:xfrm>
        </p:spPr>
      </p:pic>
      <p:sp>
        <p:nvSpPr>
          <p:cNvPr id="6" name="Marcador de contenido 5">
            <a:extLst>
              <a:ext uri="{FF2B5EF4-FFF2-40B4-BE49-F238E27FC236}">
                <a16:creationId xmlns:a16="http://schemas.microsoft.com/office/drawing/2014/main" id="{F7670928-57CF-4E16-90A8-CD85C33BBE8E}"/>
              </a:ext>
            </a:extLst>
          </p:cNvPr>
          <p:cNvSpPr>
            <a:spLocks noGrp="1"/>
          </p:cNvSpPr>
          <p:nvPr>
            <p:ph sz="quarter" idx="4"/>
          </p:nvPr>
        </p:nvSpPr>
        <p:spPr>
          <a:xfrm>
            <a:off x="4645031" y="1083222"/>
            <a:ext cx="4041775" cy="3545928"/>
          </a:xfrm>
        </p:spPr>
        <p:txBody>
          <a:bodyPr/>
          <a:lstStyle/>
          <a:p>
            <a:pPr marL="109728" indent="0">
              <a:buNone/>
            </a:pPr>
            <a:r>
              <a:rPr lang="es-CL" b="1" u="sng" dirty="0"/>
              <a:t>Vivienda</a:t>
            </a:r>
          </a:p>
          <a:p>
            <a:pPr algn="just"/>
            <a:r>
              <a:rPr lang="es-MX" sz="2000" b="0" i="0" u="none" strike="noStrike" baseline="0" dirty="0">
                <a:latin typeface="MyriadPro-Light"/>
              </a:rPr>
              <a:t>El proceso de industrialización hizo que más personas provenientes del campo llegaran a las ciudades, esto generó que no hubiese casas o </a:t>
            </a:r>
            <a:r>
              <a:rPr lang="es-CL" sz="2000" b="0" i="0" u="none" strike="noStrike" baseline="0" dirty="0">
                <a:latin typeface="MyriadPro-Light"/>
              </a:rPr>
              <a:t>departamentos suficientes, por lo </a:t>
            </a:r>
            <a:r>
              <a:rPr lang="es-MX" sz="2000" b="0" i="0" u="none" strike="noStrike" baseline="0" dirty="0">
                <a:latin typeface="MyriadPro-Light"/>
              </a:rPr>
              <a:t>que el Estado comenzó a construir viviendas destinadas a los sectores </a:t>
            </a:r>
            <a:r>
              <a:rPr lang="es-CL" sz="2000" b="0" i="0" u="none" strike="noStrike" baseline="0" dirty="0">
                <a:latin typeface="MyriadPro-Light"/>
              </a:rPr>
              <a:t>populares.</a:t>
            </a:r>
            <a:endParaRPr lang="es-CL" sz="2800" b="1" u="sng" dirty="0"/>
          </a:p>
        </p:txBody>
      </p:sp>
    </p:spTree>
    <p:extLst>
      <p:ext uri="{BB962C8B-B14F-4D97-AF65-F5344CB8AC3E}">
        <p14:creationId xmlns:p14="http://schemas.microsoft.com/office/powerpoint/2010/main" val="115470900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812F31D-C729-4BF7-806C-8498BC78BECD}"/>
              </a:ext>
            </a:extLst>
          </p:cNvPr>
          <p:cNvSpPr>
            <a:spLocks noGrp="1"/>
          </p:cNvSpPr>
          <p:nvPr>
            <p:ph type="title"/>
          </p:nvPr>
        </p:nvSpPr>
        <p:spPr/>
        <p:txBody>
          <a:bodyPr/>
          <a:lstStyle/>
          <a:p>
            <a:r>
              <a:rPr lang="es-CL" dirty="0"/>
              <a:t>Rol social del Estado.</a:t>
            </a:r>
          </a:p>
        </p:txBody>
      </p:sp>
      <p:sp>
        <p:nvSpPr>
          <p:cNvPr id="7" name="Marcador de texto 6">
            <a:extLst>
              <a:ext uri="{FF2B5EF4-FFF2-40B4-BE49-F238E27FC236}">
                <a16:creationId xmlns:a16="http://schemas.microsoft.com/office/drawing/2014/main" id="{918401CD-A425-4C48-B406-84C8CFF5604F}"/>
              </a:ext>
            </a:extLst>
          </p:cNvPr>
          <p:cNvSpPr>
            <a:spLocks noGrp="1"/>
          </p:cNvSpPr>
          <p:nvPr>
            <p:ph type="body" sz="half" idx="3"/>
          </p:nvPr>
        </p:nvSpPr>
        <p:spPr/>
        <p:txBody>
          <a:bodyPr>
            <a:normAutofit fontScale="92500" lnSpcReduction="10000"/>
          </a:bodyPr>
          <a:lstStyle/>
          <a:p>
            <a:r>
              <a:rPr lang="es-CL" sz="1800" dirty="0"/>
              <a:t>Enfermeras vacunando en la Estación Central, 1950.</a:t>
            </a:r>
          </a:p>
        </p:txBody>
      </p:sp>
      <p:sp>
        <p:nvSpPr>
          <p:cNvPr id="6" name="Marcador de contenido 5">
            <a:extLst>
              <a:ext uri="{FF2B5EF4-FFF2-40B4-BE49-F238E27FC236}">
                <a16:creationId xmlns:a16="http://schemas.microsoft.com/office/drawing/2014/main" id="{B3E06F71-A56A-4D5E-AE30-CCC9F7B391B7}"/>
              </a:ext>
            </a:extLst>
          </p:cNvPr>
          <p:cNvSpPr>
            <a:spLocks noGrp="1"/>
          </p:cNvSpPr>
          <p:nvPr>
            <p:ph sz="quarter" idx="2"/>
          </p:nvPr>
        </p:nvSpPr>
        <p:spPr>
          <a:xfrm>
            <a:off x="457200" y="1083222"/>
            <a:ext cx="4040188" cy="3545928"/>
          </a:xfrm>
        </p:spPr>
        <p:txBody>
          <a:bodyPr>
            <a:normAutofit/>
          </a:bodyPr>
          <a:lstStyle/>
          <a:p>
            <a:pPr marL="109728" indent="0">
              <a:buNone/>
            </a:pPr>
            <a:r>
              <a:rPr lang="es-CL" b="1" u="sng" dirty="0"/>
              <a:t>Salud</a:t>
            </a:r>
          </a:p>
          <a:p>
            <a:pPr algn="just"/>
            <a:r>
              <a:rPr lang="es-MX" sz="2000" b="0" i="0" u="none" strike="noStrike" baseline="0" dirty="0">
                <a:latin typeface="MyriadPro-Light"/>
              </a:rPr>
              <a:t>El Estado creó el Servicio Nacional de Salud y otros programas para mejorar las condiciones higiénicas y así reducir las tasas de mortalidad y aumentar la esperanza de vida de las personas, es decir, que pudiesen vivir por más años.</a:t>
            </a:r>
            <a:endParaRPr lang="es-CL" sz="3200" dirty="0"/>
          </a:p>
        </p:txBody>
      </p:sp>
      <p:pic>
        <p:nvPicPr>
          <p:cNvPr id="3" name="Marcador de contenido 2">
            <a:extLst>
              <a:ext uri="{FF2B5EF4-FFF2-40B4-BE49-F238E27FC236}">
                <a16:creationId xmlns:a16="http://schemas.microsoft.com/office/drawing/2014/main" id="{FBFE6A57-1B58-4B21-8365-569B5653BD58}"/>
              </a:ext>
            </a:extLst>
          </p:cNvPr>
          <p:cNvPicPr>
            <a:picLocks noGrp="1" noChangeAspect="1"/>
          </p:cNvPicPr>
          <p:nvPr>
            <p:ph sz="quarter" idx="4"/>
          </p:nvPr>
        </p:nvPicPr>
        <p:blipFill>
          <a:blip r:embed="rId2"/>
          <a:stretch>
            <a:fillRect/>
          </a:stretch>
        </p:blipFill>
        <p:spPr>
          <a:xfrm>
            <a:off x="5238849" y="1082675"/>
            <a:ext cx="2854127" cy="2957513"/>
          </a:xfrm>
        </p:spPr>
      </p:pic>
    </p:spTree>
    <p:extLst>
      <p:ext uri="{BB962C8B-B14F-4D97-AF65-F5344CB8AC3E}">
        <p14:creationId xmlns:p14="http://schemas.microsoft.com/office/powerpoint/2010/main" val="323119093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4A6EE-B521-43BF-B867-CBB31ADF703A}"/>
              </a:ext>
            </a:extLst>
          </p:cNvPr>
          <p:cNvSpPr>
            <a:spLocks noGrp="1"/>
          </p:cNvSpPr>
          <p:nvPr>
            <p:ph type="title"/>
          </p:nvPr>
        </p:nvSpPr>
        <p:spPr/>
        <p:txBody>
          <a:bodyPr/>
          <a:lstStyle/>
          <a:p>
            <a:r>
              <a:rPr lang="es-CL" dirty="0"/>
              <a:t>Rol social del Estado.</a:t>
            </a:r>
          </a:p>
        </p:txBody>
      </p:sp>
      <p:sp>
        <p:nvSpPr>
          <p:cNvPr id="3" name="Marcador de texto 2">
            <a:extLst>
              <a:ext uri="{FF2B5EF4-FFF2-40B4-BE49-F238E27FC236}">
                <a16:creationId xmlns:a16="http://schemas.microsoft.com/office/drawing/2014/main" id="{26D476E0-1A3A-4E33-B5FF-CDE0BCBCD88E}"/>
              </a:ext>
            </a:extLst>
          </p:cNvPr>
          <p:cNvSpPr>
            <a:spLocks noGrp="1"/>
          </p:cNvSpPr>
          <p:nvPr>
            <p:ph type="body" idx="1"/>
          </p:nvPr>
        </p:nvSpPr>
        <p:spPr/>
        <p:txBody>
          <a:bodyPr>
            <a:normAutofit fontScale="92500" lnSpcReduction="10000"/>
          </a:bodyPr>
          <a:lstStyle/>
          <a:p>
            <a:r>
              <a:rPr lang="es-CL" sz="1800" dirty="0"/>
              <a:t>Trabajos de pavimentación en el sur de Chile, 1950.</a:t>
            </a:r>
          </a:p>
        </p:txBody>
      </p:sp>
      <p:sp>
        <p:nvSpPr>
          <p:cNvPr id="6" name="Marcador de contenido 5">
            <a:extLst>
              <a:ext uri="{FF2B5EF4-FFF2-40B4-BE49-F238E27FC236}">
                <a16:creationId xmlns:a16="http://schemas.microsoft.com/office/drawing/2014/main" id="{F7670928-57CF-4E16-90A8-CD85C33BBE8E}"/>
              </a:ext>
            </a:extLst>
          </p:cNvPr>
          <p:cNvSpPr>
            <a:spLocks noGrp="1"/>
          </p:cNvSpPr>
          <p:nvPr>
            <p:ph sz="quarter" idx="4"/>
          </p:nvPr>
        </p:nvSpPr>
        <p:spPr>
          <a:xfrm>
            <a:off x="4645031" y="1083222"/>
            <a:ext cx="4041775" cy="3545928"/>
          </a:xfrm>
        </p:spPr>
        <p:txBody>
          <a:bodyPr/>
          <a:lstStyle/>
          <a:p>
            <a:pPr marL="109728" indent="0">
              <a:buNone/>
            </a:pPr>
            <a:r>
              <a:rPr lang="es-CL" b="1" u="sng" dirty="0"/>
              <a:t>Seguridad social</a:t>
            </a:r>
          </a:p>
          <a:p>
            <a:pPr algn="just"/>
            <a:r>
              <a:rPr lang="es-MX" sz="2000" b="0" i="0" u="none" strike="noStrike" baseline="0" dirty="0">
                <a:latin typeface="MyriadPro-Light"/>
              </a:rPr>
              <a:t>El Estado se preocupó de proteger a los trabajadores ante accidentes dentro de las</a:t>
            </a:r>
            <a:r>
              <a:rPr lang="es-MX" sz="2000" dirty="0">
                <a:latin typeface="MyriadPro-Light"/>
              </a:rPr>
              <a:t> </a:t>
            </a:r>
            <a:r>
              <a:rPr lang="es-MX" sz="2000" b="0" i="0" u="none" strike="noStrike" baseline="0" dirty="0">
                <a:latin typeface="MyriadPro-Light"/>
              </a:rPr>
              <a:t>empresas o si quedaban sin trabajo. También se aumentaron las pensiones por invalidez, muerte, </a:t>
            </a:r>
            <a:r>
              <a:rPr lang="es-CL" sz="2000" b="0" i="0" u="none" strike="noStrike" baseline="0" dirty="0">
                <a:latin typeface="MyriadPro-Light"/>
              </a:rPr>
              <a:t>cesantía y maternidad.</a:t>
            </a:r>
            <a:endParaRPr lang="es-CL" sz="3200" b="1" u="sng" dirty="0"/>
          </a:p>
        </p:txBody>
      </p:sp>
      <p:pic>
        <p:nvPicPr>
          <p:cNvPr id="2050" name="Picture 2" descr="Memorias del Siglo XX - Archivo Nacional de Chile">
            <a:extLst>
              <a:ext uri="{FF2B5EF4-FFF2-40B4-BE49-F238E27FC236}">
                <a16:creationId xmlns:a16="http://schemas.microsoft.com/office/drawing/2014/main" id="{9A9E4185-C078-4155-B90E-D2C0DB53B23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31562" y="1082675"/>
            <a:ext cx="3891464" cy="295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6844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EC289E-62BA-4C77-8F95-FB2EC24D0A87}"/>
              </a:ext>
            </a:extLst>
          </p:cNvPr>
          <p:cNvSpPr>
            <a:spLocks noGrp="1"/>
          </p:cNvSpPr>
          <p:nvPr>
            <p:ph type="title"/>
          </p:nvPr>
        </p:nvSpPr>
        <p:spPr/>
        <p:txBody>
          <a:bodyPr>
            <a:normAutofit fontScale="90000"/>
          </a:bodyPr>
          <a:lstStyle/>
          <a:p>
            <a:r>
              <a:rPr lang="es-CL" dirty="0"/>
              <a:t>Ampliación de la participación política.</a:t>
            </a:r>
          </a:p>
        </p:txBody>
      </p:sp>
      <p:sp>
        <p:nvSpPr>
          <p:cNvPr id="4" name="Marcador de texto 3">
            <a:extLst>
              <a:ext uri="{FF2B5EF4-FFF2-40B4-BE49-F238E27FC236}">
                <a16:creationId xmlns:a16="http://schemas.microsoft.com/office/drawing/2014/main" id="{44507AA1-6F77-4400-BD10-3B537B4C4E75}"/>
              </a:ext>
            </a:extLst>
          </p:cNvPr>
          <p:cNvSpPr>
            <a:spLocks noGrp="1"/>
          </p:cNvSpPr>
          <p:nvPr>
            <p:ph type="body" sz="half" idx="3"/>
          </p:nvPr>
        </p:nvSpPr>
        <p:spPr/>
        <p:txBody>
          <a:bodyPr>
            <a:normAutofit fontScale="77500" lnSpcReduction="20000"/>
          </a:bodyPr>
          <a:lstStyle/>
          <a:p>
            <a:r>
              <a:rPr lang="es-CL" dirty="0"/>
              <a:t>Hombres votando en la elección presidencial de 1915.</a:t>
            </a:r>
          </a:p>
        </p:txBody>
      </p:sp>
      <p:sp>
        <p:nvSpPr>
          <p:cNvPr id="5" name="Marcador de contenido 4">
            <a:extLst>
              <a:ext uri="{FF2B5EF4-FFF2-40B4-BE49-F238E27FC236}">
                <a16:creationId xmlns:a16="http://schemas.microsoft.com/office/drawing/2014/main" id="{1458AA84-F304-4F69-ABA6-54C870E815CD}"/>
              </a:ext>
            </a:extLst>
          </p:cNvPr>
          <p:cNvSpPr>
            <a:spLocks noGrp="1"/>
          </p:cNvSpPr>
          <p:nvPr>
            <p:ph sz="quarter" idx="2"/>
          </p:nvPr>
        </p:nvSpPr>
        <p:spPr>
          <a:xfrm>
            <a:off x="457200" y="1083222"/>
            <a:ext cx="4040188" cy="3545928"/>
          </a:xfrm>
        </p:spPr>
        <p:txBody>
          <a:bodyPr>
            <a:normAutofit/>
          </a:bodyPr>
          <a:lstStyle/>
          <a:p>
            <a:pPr algn="just"/>
            <a:r>
              <a:rPr lang="es-MX" sz="1800" b="0" i="0" u="none" strike="noStrike" baseline="0" dirty="0">
                <a:solidFill>
                  <a:srgbClr val="000000"/>
                </a:solidFill>
                <a:latin typeface="MyriadPro-Light"/>
              </a:rPr>
              <a:t>Durante el siglo XX hubo una mayor participación política, debido a los avances en educación y la consolidación de la clase media.</a:t>
            </a:r>
          </a:p>
          <a:p>
            <a:pPr algn="just"/>
            <a:endParaRPr lang="es-MX" sz="1800" b="0" i="0" u="none" strike="noStrike" baseline="0" dirty="0">
              <a:solidFill>
                <a:srgbClr val="000000"/>
              </a:solidFill>
              <a:latin typeface="MyriadPro-Light"/>
            </a:endParaRPr>
          </a:p>
          <a:p>
            <a:pPr algn="just"/>
            <a:r>
              <a:rPr lang="es-MX" sz="1800" b="0" i="0" u="none" strike="noStrike" baseline="0" dirty="0">
                <a:solidFill>
                  <a:srgbClr val="000000"/>
                </a:solidFill>
                <a:latin typeface="MyriadPro-Light"/>
              </a:rPr>
              <a:t>Formaron parte de este proceso: la ampliación del voto y la participación de más personas en partidos políticos y organizaciones sociales, como juntas de vecinos y sindicatos.</a:t>
            </a:r>
          </a:p>
        </p:txBody>
      </p:sp>
      <p:pic>
        <p:nvPicPr>
          <p:cNvPr id="3074" name="Picture 2" descr="Elección presidencial de Chile de 1915 - Wikipedia, la enciclopedia libre">
            <a:extLst>
              <a:ext uri="{FF2B5EF4-FFF2-40B4-BE49-F238E27FC236}">
                <a16:creationId xmlns:a16="http://schemas.microsoft.com/office/drawing/2014/main" id="{F640F722-B5F1-4A54-A7CB-218C5600192D}"/>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1286489"/>
            <a:ext cx="4041775" cy="254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0033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1458AA84-F304-4F69-ABA6-54C870E815CD}"/>
              </a:ext>
            </a:extLst>
          </p:cNvPr>
          <p:cNvSpPr>
            <a:spLocks noGrp="1"/>
          </p:cNvSpPr>
          <p:nvPr>
            <p:ph idx="1"/>
          </p:nvPr>
        </p:nvSpPr>
        <p:spPr/>
        <p:txBody>
          <a:bodyPr>
            <a:normAutofit/>
          </a:bodyPr>
          <a:lstStyle/>
          <a:p>
            <a:pPr algn="just"/>
            <a:r>
              <a:rPr lang="es-MX" sz="1800" b="0" i="0" u="none" strike="noStrike" baseline="0" dirty="0">
                <a:latin typeface="MyriadPro-Light"/>
              </a:rPr>
              <a:t>Durante el siglo XIX y la primera mitad del siglo XX, en Chile, solo los hombres que cumplían ciertos requisitos podían votar, lo que producía que la participación en las distintas elecciones fuera muy baja, ya que muchas personas no tenían derecho a votar.</a:t>
            </a:r>
          </a:p>
        </p:txBody>
      </p:sp>
      <p:sp>
        <p:nvSpPr>
          <p:cNvPr id="2" name="Título 1">
            <a:extLst>
              <a:ext uri="{FF2B5EF4-FFF2-40B4-BE49-F238E27FC236}">
                <a16:creationId xmlns:a16="http://schemas.microsoft.com/office/drawing/2014/main" id="{76EC289E-62BA-4C77-8F95-FB2EC24D0A87}"/>
              </a:ext>
            </a:extLst>
          </p:cNvPr>
          <p:cNvSpPr>
            <a:spLocks noGrp="1"/>
          </p:cNvSpPr>
          <p:nvPr>
            <p:ph type="title"/>
          </p:nvPr>
        </p:nvSpPr>
        <p:spPr/>
        <p:txBody>
          <a:bodyPr>
            <a:noAutofit/>
          </a:bodyPr>
          <a:lstStyle/>
          <a:p>
            <a:r>
              <a:rPr lang="es-CL" sz="3600"/>
              <a:t>Ampliación de la participación política.</a:t>
            </a:r>
            <a:endParaRPr lang="es-CL" sz="3600" dirty="0"/>
          </a:p>
        </p:txBody>
      </p:sp>
      <p:pic>
        <p:nvPicPr>
          <p:cNvPr id="9" name="Imagen 8">
            <a:extLst>
              <a:ext uri="{FF2B5EF4-FFF2-40B4-BE49-F238E27FC236}">
                <a16:creationId xmlns:a16="http://schemas.microsoft.com/office/drawing/2014/main" id="{2F511503-3CFF-49FE-96A2-88F1F12F4B67}"/>
              </a:ext>
            </a:extLst>
          </p:cNvPr>
          <p:cNvPicPr>
            <a:picLocks noChangeAspect="1"/>
          </p:cNvPicPr>
          <p:nvPr/>
        </p:nvPicPr>
        <p:blipFill rotWithShape="1">
          <a:blip r:embed="rId2"/>
          <a:srcRect l="8532"/>
          <a:stretch/>
        </p:blipFill>
        <p:spPr>
          <a:xfrm>
            <a:off x="4511824" y="2617721"/>
            <a:ext cx="4632176" cy="2226554"/>
          </a:xfrm>
          <a:prstGeom prst="rect">
            <a:avLst/>
          </a:prstGeom>
        </p:spPr>
      </p:pic>
      <p:pic>
        <p:nvPicPr>
          <p:cNvPr id="11" name="Imagen 10">
            <a:extLst>
              <a:ext uri="{FF2B5EF4-FFF2-40B4-BE49-F238E27FC236}">
                <a16:creationId xmlns:a16="http://schemas.microsoft.com/office/drawing/2014/main" id="{2A8DBEC5-A2FA-4B63-8144-2BDAAD90DEC1}"/>
              </a:ext>
            </a:extLst>
          </p:cNvPr>
          <p:cNvPicPr>
            <a:picLocks noChangeAspect="1"/>
          </p:cNvPicPr>
          <p:nvPr/>
        </p:nvPicPr>
        <p:blipFill rotWithShape="1">
          <a:blip r:embed="rId3"/>
          <a:srcRect r="11077"/>
          <a:stretch/>
        </p:blipFill>
        <p:spPr>
          <a:xfrm>
            <a:off x="-1820" y="2624587"/>
            <a:ext cx="4608512" cy="2114269"/>
          </a:xfrm>
          <a:prstGeom prst="rect">
            <a:avLst/>
          </a:prstGeom>
        </p:spPr>
      </p:pic>
    </p:spTree>
    <p:extLst>
      <p:ext uri="{BB962C8B-B14F-4D97-AF65-F5344CB8AC3E}">
        <p14:creationId xmlns:p14="http://schemas.microsoft.com/office/powerpoint/2010/main" val="132913961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E28EDD6-2D8F-4867-982C-EE96BAD453DF}"/>
              </a:ext>
            </a:extLst>
          </p:cNvPr>
          <p:cNvSpPr>
            <a:spLocks noGrp="1"/>
          </p:cNvSpPr>
          <p:nvPr>
            <p:ph type="title"/>
          </p:nvPr>
        </p:nvSpPr>
        <p:spPr>
          <a:xfrm>
            <a:off x="457200" y="204788"/>
            <a:ext cx="8229600" cy="857250"/>
          </a:xfrm>
        </p:spPr>
        <p:txBody>
          <a:bodyPr anchor="ctr">
            <a:normAutofit/>
          </a:bodyPr>
          <a:lstStyle/>
          <a:p>
            <a:pPr>
              <a:lnSpc>
                <a:spcPct val="90000"/>
              </a:lnSpc>
            </a:pPr>
            <a:r>
              <a:rPr lang="es-CL" sz="2900"/>
              <a:t>Participación de la mujer en la vida pública.</a:t>
            </a:r>
          </a:p>
        </p:txBody>
      </p:sp>
      <p:sp>
        <p:nvSpPr>
          <p:cNvPr id="73" name="Text Placeholder 3">
            <a:extLst>
              <a:ext uri="{FF2B5EF4-FFF2-40B4-BE49-F238E27FC236}">
                <a16:creationId xmlns:a16="http://schemas.microsoft.com/office/drawing/2014/main" id="{2B7D9C04-9FF2-4E82-85A8-C2D290061243}"/>
              </a:ext>
            </a:extLst>
          </p:cNvPr>
          <p:cNvSpPr>
            <a:spLocks noGrp="1"/>
          </p:cNvSpPr>
          <p:nvPr>
            <p:ph type="body" sz="half" idx="3"/>
          </p:nvPr>
        </p:nvSpPr>
        <p:spPr>
          <a:xfrm>
            <a:off x="4645032" y="4057650"/>
            <a:ext cx="4041775" cy="571500"/>
          </a:xfrm>
        </p:spPr>
        <p:txBody>
          <a:bodyPr>
            <a:normAutofit fontScale="77500" lnSpcReduction="20000"/>
          </a:bodyPr>
          <a:lstStyle/>
          <a:p>
            <a:pPr algn="just"/>
            <a:r>
              <a:rPr lang="es-CL" dirty="0"/>
              <a:t>Mujeres</a:t>
            </a:r>
            <a:r>
              <a:rPr lang="en-US" dirty="0"/>
              <a:t> </a:t>
            </a:r>
            <a:r>
              <a:rPr lang="es-CL" dirty="0"/>
              <a:t>votan en elección municipal de 1945.</a:t>
            </a:r>
          </a:p>
        </p:txBody>
      </p:sp>
      <p:sp>
        <p:nvSpPr>
          <p:cNvPr id="2" name="Marcador de contenido 1">
            <a:extLst>
              <a:ext uri="{FF2B5EF4-FFF2-40B4-BE49-F238E27FC236}">
                <a16:creationId xmlns:a16="http://schemas.microsoft.com/office/drawing/2014/main" id="{3DD9DB75-A860-44D6-A2C9-CA1D4B78FE0C}"/>
              </a:ext>
            </a:extLst>
          </p:cNvPr>
          <p:cNvSpPr>
            <a:spLocks noGrp="1"/>
          </p:cNvSpPr>
          <p:nvPr>
            <p:ph sz="quarter" idx="2"/>
          </p:nvPr>
        </p:nvSpPr>
        <p:spPr>
          <a:xfrm>
            <a:off x="457200" y="1083222"/>
            <a:ext cx="4040188" cy="3545928"/>
          </a:xfrm>
        </p:spPr>
        <p:txBody>
          <a:bodyPr>
            <a:normAutofit fontScale="92500" lnSpcReduction="10000"/>
          </a:bodyPr>
          <a:lstStyle/>
          <a:p>
            <a:pPr algn="just">
              <a:lnSpc>
                <a:spcPct val="90000"/>
              </a:lnSpc>
            </a:pPr>
            <a:r>
              <a:rPr lang="es-MX" sz="1800" b="0" i="0" u="none" strike="noStrike" baseline="0" dirty="0"/>
              <a:t>Las mujeres chilenas desde inicios del siglo XX lucharon por la igualdad de derechos.  Gracias a esta lucha consiguieron acceder a la educación y participar en la vida política del país.</a:t>
            </a:r>
          </a:p>
          <a:p>
            <a:pPr marL="109728" indent="0" algn="just">
              <a:lnSpc>
                <a:spcPct val="90000"/>
              </a:lnSpc>
              <a:buNone/>
            </a:pPr>
            <a:endParaRPr lang="es-MX" sz="1800" b="0" i="0" u="none" strike="noStrike" baseline="0" dirty="0"/>
          </a:p>
          <a:p>
            <a:pPr algn="just">
              <a:lnSpc>
                <a:spcPct val="90000"/>
              </a:lnSpc>
            </a:pPr>
            <a:r>
              <a:rPr lang="es-MX" sz="1800" b="0" i="0" u="none" strike="noStrike" baseline="0" dirty="0"/>
              <a:t>Algunas mujeres de este período lucharon por alcanzar el derecho a voto, un trato igualitario en sus trabajos y terminar con los roles tradicionales de hombres y mujeres en el hogar y en la sociedad.</a:t>
            </a:r>
            <a:endParaRPr lang="es-CL" sz="1800" dirty="0"/>
          </a:p>
        </p:txBody>
      </p:sp>
      <p:pic>
        <p:nvPicPr>
          <p:cNvPr id="4098" name="Picture 2" descr="El voto femenino - Chile Para Niños. Biblioteca Nacional. Chile">
            <a:extLst>
              <a:ext uri="{FF2B5EF4-FFF2-40B4-BE49-F238E27FC236}">
                <a16:creationId xmlns:a16="http://schemas.microsoft.com/office/drawing/2014/main" id="{E03DF983-56AC-4931-B57F-B1556C09B4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4"/>
          <a:stretch/>
        </p:blipFill>
        <p:spPr bwMode="auto">
          <a:xfrm>
            <a:off x="4645031" y="1083222"/>
            <a:ext cx="4041775" cy="2956322"/>
          </a:xfrm>
          <a:prstGeom prst="rect">
            <a:avLst/>
          </a:prstGeom>
          <a:solidFill>
            <a:srgbClr val="FFFFFF"/>
          </a:solidFill>
          <a:ln>
            <a:noFill/>
            <a:prstDash val="sysDash"/>
            <a:miter lim="800000"/>
          </a:ln>
        </p:spPr>
      </p:pic>
    </p:spTree>
    <p:extLst>
      <p:ext uri="{BB962C8B-B14F-4D97-AF65-F5344CB8AC3E}">
        <p14:creationId xmlns:p14="http://schemas.microsoft.com/office/powerpoint/2010/main" val="276390587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4C28378-E67C-4857-8B33-58F8C65DB371}"/>
              </a:ext>
            </a:extLst>
          </p:cNvPr>
          <p:cNvSpPr>
            <a:spLocks noGrp="1"/>
          </p:cNvSpPr>
          <p:nvPr>
            <p:ph type="title"/>
          </p:nvPr>
        </p:nvSpPr>
        <p:spPr/>
        <p:txBody>
          <a:bodyPr/>
          <a:lstStyle/>
          <a:p>
            <a:r>
              <a:rPr lang="es-CL" dirty="0"/>
              <a:t>Mujeres y el trabajo</a:t>
            </a:r>
          </a:p>
        </p:txBody>
      </p:sp>
      <p:sp>
        <p:nvSpPr>
          <p:cNvPr id="5" name="Marcador de texto 4">
            <a:extLst>
              <a:ext uri="{FF2B5EF4-FFF2-40B4-BE49-F238E27FC236}">
                <a16:creationId xmlns:a16="http://schemas.microsoft.com/office/drawing/2014/main" id="{7C273613-2DEB-47F5-9705-782D4126D380}"/>
              </a:ext>
            </a:extLst>
          </p:cNvPr>
          <p:cNvSpPr>
            <a:spLocks noGrp="1"/>
          </p:cNvSpPr>
          <p:nvPr>
            <p:ph type="body" idx="1"/>
          </p:nvPr>
        </p:nvSpPr>
        <p:spPr/>
        <p:txBody>
          <a:bodyPr>
            <a:normAutofit fontScale="62500" lnSpcReduction="20000"/>
          </a:bodyPr>
          <a:lstStyle/>
          <a:p>
            <a:r>
              <a:rPr lang="es-CL" dirty="0"/>
              <a:t>Mujeres trabajando en una fábrica de paños a mediados del siglo XX en Tomé.</a:t>
            </a:r>
          </a:p>
        </p:txBody>
      </p:sp>
      <p:pic>
        <p:nvPicPr>
          <p:cNvPr id="10" name="Marcador de contenido 9">
            <a:extLst>
              <a:ext uri="{FF2B5EF4-FFF2-40B4-BE49-F238E27FC236}">
                <a16:creationId xmlns:a16="http://schemas.microsoft.com/office/drawing/2014/main" id="{2ADCDFC0-5D8A-4736-AF60-BF005866556D}"/>
              </a:ext>
            </a:extLst>
          </p:cNvPr>
          <p:cNvPicPr>
            <a:picLocks noGrp="1" noChangeAspect="1"/>
          </p:cNvPicPr>
          <p:nvPr>
            <p:ph sz="quarter" idx="2"/>
          </p:nvPr>
        </p:nvPicPr>
        <p:blipFill>
          <a:blip r:embed="rId2"/>
          <a:stretch>
            <a:fillRect/>
          </a:stretch>
        </p:blipFill>
        <p:spPr>
          <a:xfrm>
            <a:off x="457200" y="1131590"/>
            <a:ext cx="4040188" cy="2808311"/>
          </a:xfrm>
        </p:spPr>
      </p:pic>
      <p:sp>
        <p:nvSpPr>
          <p:cNvPr id="8" name="Marcador de contenido 7">
            <a:extLst>
              <a:ext uri="{FF2B5EF4-FFF2-40B4-BE49-F238E27FC236}">
                <a16:creationId xmlns:a16="http://schemas.microsoft.com/office/drawing/2014/main" id="{BC729C06-C569-468B-AA1B-C75FE63DE44F}"/>
              </a:ext>
            </a:extLst>
          </p:cNvPr>
          <p:cNvSpPr>
            <a:spLocks noGrp="1"/>
          </p:cNvSpPr>
          <p:nvPr>
            <p:ph sz="quarter" idx="4"/>
          </p:nvPr>
        </p:nvSpPr>
        <p:spPr>
          <a:xfrm>
            <a:off x="4645031" y="1083222"/>
            <a:ext cx="4041775" cy="3545928"/>
          </a:xfrm>
        </p:spPr>
        <p:txBody>
          <a:bodyPr>
            <a:normAutofit fontScale="92500" lnSpcReduction="20000"/>
          </a:bodyPr>
          <a:lstStyle/>
          <a:p>
            <a:pPr algn="just"/>
            <a:r>
              <a:rPr lang="es-MX" sz="2400" b="0" i="0" u="none" strike="noStrike" baseline="0" dirty="0">
                <a:latin typeface="MyriadPro-Light"/>
              </a:rPr>
              <a:t>Si bien desde fines del siglo XIX algunas mujeres de los sectores populares trabajaban de manera informal como lavanderas o costureras, durante el siglo XX, lograron integrarse al mercado laboral formal, realizando trabajo especializado, ya sea como profesoras, enfermeras, médicas, técnicas o empleadas públicas.</a:t>
            </a:r>
            <a:endParaRPr lang="es-CL" dirty="0"/>
          </a:p>
          <a:p>
            <a:endParaRPr lang="es-CL" dirty="0"/>
          </a:p>
        </p:txBody>
      </p:sp>
    </p:spTree>
    <p:extLst>
      <p:ext uri="{BB962C8B-B14F-4D97-AF65-F5344CB8AC3E}">
        <p14:creationId xmlns:p14="http://schemas.microsoft.com/office/powerpoint/2010/main" val="329327352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2E89E711-C3A8-424B-BB93-8149FAF3DAD1}"/>
              </a:ext>
            </a:extLst>
          </p:cNvPr>
          <p:cNvSpPr>
            <a:spLocks noGrp="1"/>
          </p:cNvSpPr>
          <p:nvPr>
            <p:ph idx="1"/>
          </p:nvPr>
        </p:nvSpPr>
        <p:spPr/>
        <p:txBody>
          <a:bodyPr/>
          <a:lstStyle/>
          <a:p>
            <a:pPr algn="just"/>
            <a:r>
              <a:rPr lang="es-MX" sz="1800" b="0" i="0" u="none" strike="noStrike" baseline="0" dirty="0">
                <a:latin typeface="MyriadPro-Light"/>
              </a:rPr>
              <a:t>A lo largo del siglo XX hubo importantes avances en el ámbito de la educación, los cuales reforzaron los cambios iniciados a fines del siglo XIX. Un hito fundamental fue la Ley de Educación Primaria Obligatoria, dictada en 1920. Además, la cubertura escolar y universitaria aumentó a partir de mediados de la década de 1930.</a:t>
            </a:r>
            <a:endParaRPr lang="es-CL" dirty="0"/>
          </a:p>
        </p:txBody>
      </p:sp>
      <p:sp>
        <p:nvSpPr>
          <p:cNvPr id="2" name="Título 1">
            <a:extLst>
              <a:ext uri="{FF2B5EF4-FFF2-40B4-BE49-F238E27FC236}">
                <a16:creationId xmlns:a16="http://schemas.microsoft.com/office/drawing/2014/main" id="{A7F368D9-C86D-4788-A572-7604586BEB9A}"/>
              </a:ext>
            </a:extLst>
          </p:cNvPr>
          <p:cNvSpPr>
            <a:spLocks noGrp="1"/>
          </p:cNvSpPr>
          <p:nvPr>
            <p:ph type="title"/>
          </p:nvPr>
        </p:nvSpPr>
        <p:spPr/>
        <p:txBody>
          <a:bodyPr/>
          <a:lstStyle/>
          <a:p>
            <a:r>
              <a:rPr lang="es-CL" dirty="0"/>
              <a:t>La expansión de la educación.</a:t>
            </a:r>
          </a:p>
        </p:txBody>
      </p:sp>
      <p:pic>
        <p:nvPicPr>
          <p:cNvPr id="5122" name="Picture 2" descr="Alumnos de una escuela primaria, 1929 - Memoria Chilena, Biblioteca  Nacional de Chile">
            <a:extLst>
              <a:ext uri="{FF2B5EF4-FFF2-40B4-BE49-F238E27FC236}">
                <a16:creationId xmlns:a16="http://schemas.microsoft.com/office/drawing/2014/main" id="{B086B1B5-5892-41ED-90E3-C329F814A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27734"/>
            <a:ext cx="4876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6C7B4F3E-1264-41B2-A34D-008256FD8DB6}"/>
              </a:ext>
            </a:extLst>
          </p:cNvPr>
          <p:cNvSpPr txBox="1"/>
          <p:nvPr/>
        </p:nvSpPr>
        <p:spPr>
          <a:xfrm>
            <a:off x="7164288" y="3723124"/>
            <a:ext cx="1944216" cy="923330"/>
          </a:xfrm>
          <a:prstGeom prst="rect">
            <a:avLst/>
          </a:prstGeom>
          <a:noFill/>
        </p:spPr>
        <p:txBody>
          <a:bodyPr wrap="square" rtlCol="0">
            <a:spAutoFit/>
          </a:bodyPr>
          <a:lstStyle/>
          <a:p>
            <a:r>
              <a:rPr lang="es-CL" i="1" dirty="0">
                <a:latin typeface="MyriadPro-Light"/>
              </a:rPr>
              <a:t>Alumnos de una Escuela Primaria, 1929.</a:t>
            </a:r>
          </a:p>
        </p:txBody>
      </p:sp>
    </p:spTree>
    <p:extLst>
      <p:ext uri="{BB962C8B-B14F-4D97-AF65-F5344CB8AC3E}">
        <p14:creationId xmlns:p14="http://schemas.microsoft.com/office/powerpoint/2010/main" val="16939325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CL" dirty="0"/>
              <a:t>Identificar las principales características de la democratización de la sociedad chilena durante el siglo XX en Chile, a través del desarrollo de una Guía de Estudio, utilizando diversos medios tecnológicos.</a:t>
            </a:r>
            <a:endParaRPr lang="es-CL" i="1" dirty="0"/>
          </a:p>
        </p:txBody>
      </p:sp>
      <p:sp>
        <p:nvSpPr>
          <p:cNvPr id="3" name="2 Título"/>
          <p:cNvSpPr>
            <a:spLocks noGrp="1"/>
          </p:cNvSpPr>
          <p:nvPr>
            <p:ph type="title"/>
          </p:nvPr>
        </p:nvSpPr>
        <p:spPr/>
        <p:txBody>
          <a:bodyPr/>
          <a:lstStyle/>
          <a:p>
            <a:r>
              <a:rPr lang="es-CL" dirty="0"/>
              <a:t>Objetivo de la clase.</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1CE4589D-5F20-4D47-9A31-6B83541E51AD}"/>
              </a:ext>
            </a:extLst>
          </p:cNvPr>
          <p:cNvPicPr>
            <a:picLocks noGrp="1" noChangeAspect="1"/>
          </p:cNvPicPr>
          <p:nvPr>
            <p:ph idx="1"/>
          </p:nvPr>
        </p:nvPicPr>
        <p:blipFill>
          <a:blip r:embed="rId2"/>
          <a:stretch>
            <a:fillRect/>
          </a:stretch>
        </p:blipFill>
        <p:spPr>
          <a:xfrm>
            <a:off x="1421610" y="1137900"/>
            <a:ext cx="6300779" cy="3826271"/>
          </a:xfrm>
        </p:spPr>
      </p:pic>
      <p:sp>
        <p:nvSpPr>
          <p:cNvPr id="3" name="Título 2">
            <a:extLst>
              <a:ext uri="{FF2B5EF4-FFF2-40B4-BE49-F238E27FC236}">
                <a16:creationId xmlns:a16="http://schemas.microsoft.com/office/drawing/2014/main" id="{13F3F581-A843-4BCB-8C93-1776455F0FFC}"/>
              </a:ext>
            </a:extLst>
          </p:cNvPr>
          <p:cNvSpPr>
            <a:spLocks noGrp="1"/>
          </p:cNvSpPr>
          <p:nvPr>
            <p:ph type="title"/>
          </p:nvPr>
        </p:nvSpPr>
        <p:spPr/>
        <p:txBody>
          <a:bodyPr/>
          <a:lstStyle/>
          <a:p>
            <a:r>
              <a:rPr lang="es-CL" dirty="0"/>
              <a:t>Cobertura de la Educación </a:t>
            </a:r>
          </a:p>
        </p:txBody>
      </p:sp>
    </p:spTree>
    <p:extLst>
      <p:ext uri="{BB962C8B-B14F-4D97-AF65-F5344CB8AC3E}">
        <p14:creationId xmlns:p14="http://schemas.microsoft.com/office/powerpoint/2010/main" val="138319538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5DFE39F-7B2F-4869-8B75-ECF675D4CCF4}"/>
              </a:ext>
            </a:extLst>
          </p:cNvPr>
          <p:cNvSpPr>
            <a:spLocks noGrp="1"/>
          </p:cNvSpPr>
          <p:nvPr>
            <p:ph idx="1"/>
          </p:nvPr>
        </p:nvSpPr>
        <p:spPr/>
        <p:txBody>
          <a:bodyPr/>
          <a:lstStyle/>
          <a:p>
            <a:pPr algn="just"/>
            <a:r>
              <a:rPr lang="es-MX" sz="1800" b="0" i="0" u="none" strike="noStrike" baseline="0" dirty="0">
                <a:latin typeface="MyriadPro-Light"/>
              </a:rPr>
              <a:t>Al igual como sucedía en Estados Unidos y en Europa, la incorporación de sectores antes excluidos de la vida pública amplió el acceso al cine, la radio, la prensa, la televisión y los espectáculos deportivos masivos. Este cambio se conoce como </a:t>
            </a:r>
            <a:r>
              <a:rPr lang="es-MX" sz="1800" b="0" i="0" u="none" strike="noStrike" baseline="0" dirty="0">
                <a:latin typeface="MyriadPro-Semibold"/>
              </a:rPr>
              <a:t>cultura de masas </a:t>
            </a:r>
            <a:r>
              <a:rPr lang="es-MX" sz="1800" b="0" i="0" u="none" strike="noStrike" baseline="0" dirty="0">
                <a:latin typeface="MyriadPro-Light"/>
              </a:rPr>
              <a:t>y es fundamental para entender el proceso de democratización de la sociedad chilena.</a:t>
            </a:r>
            <a:endParaRPr lang="es-CL" dirty="0"/>
          </a:p>
        </p:txBody>
      </p:sp>
      <p:sp>
        <p:nvSpPr>
          <p:cNvPr id="3" name="Título 2">
            <a:extLst>
              <a:ext uri="{FF2B5EF4-FFF2-40B4-BE49-F238E27FC236}">
                <a16:creationId xmlns:a16="http://schemas.microsoft.com/office/drawing/2014/main" id="{D2094DE3-2E34-4A99-B830-442C135E8989}"/>
              </a:ext>
            </a:extLst>
          </p:cNvPr>
          <p:cNvSpPr>
            <a:spLocks noGrp="1"/>
          </p:cNvSpPr>
          <p:nvPr>
            <p:ph type="title"/>
          </p:nvPr>
        </p:nvSpPr>
        <p:spPr/>
        <p:txBody>
          <a:bodyPr>
            <a:noAutofit/>
          </a:bodyPr>
          <a:lstStyle/>
          <a:p>
            <a:r>
              <a:rPr lang="es-CL" sz="3200" dirty="0"/>
              <a:t>Cambios culturales durante el siglo XX</a:t>
            </a:r>
          </a:p>
        </p:txBody>
      </p:sp>
      <p:pic>
        <p:nvPicPr>
          <p:cNvPr id="2050" name="Picture 2">
            <a:extLst>
              <a:ext uri="{FF2B5EF4-FFF2-40B4-BE49-F238E27FC236}">
                <a16:creationId xmlns:a16="http://schemas.microsoft.com/office/drawing/2014/main" id="{B04FF533-6950-4284-A5DB-956EA521B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787774"/>
            <a:ext cx="24384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84687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29C854D-8AF5-4592-B28E-CD5FE0843B99}"/>
              </a:ext>
            </a:extLst>
          </p:cNvPr>
          <p:cNvSpPr>
            <a:spLocks noGrp="1"/>
          </p:cNvSpPr>
          <p:nvPr>
            <p:ph type="title"/>
          </p:nvPr>
        </p:nvSpPr>
        <p:spPr/>
        <p:txBody>
          <a:bodyPr/>
          <a:lstStyle/>
          <a:p>
            <a:r>
              <a:rPr lang="es-CL" dirty="0"/>
              <a:t>Cine</a:t>
            </a:r>
          </a:p>
        </p:txBody>
      </p:sp>
      <p:sp>
        <p:nvSpPr>
          <p:cNvPr id="6" name="Marcador de texto 5">
            <a:extLst>
              <a:ext uri="{FF2B5EF4-FFF2-40B4-BE49-F238E27FC236}">
                <a16:creationId xmlns:a16="http://schemas.microsoft.com/office/drawing/2014/main" id="{040B93BE-650F-4810-8BA1-9A7D4ABBEC2E}"/>
              </a:ext>
            </a:extLst>
          </p:cNvPr>
          <p:cNvSpPr>
            <a:spLocks noGrp="1"/>
          </p:cNvSpPr>
          <p:nvPr>
            <p:ph type="body" sz="half" idx="3"/>
          </p:nvPr>
        </p:nvSpPr>
        <p:spPr/>
        <p:txBody>
          <a:bodyPr>
            <a:normAutofit fontScale="62500" lnSpcReduction="20000"/>
          </a:bodyPr>
          <a:lstStyle/>
          <a:p>
            <a:r>
              <a:rPr lang="es-CL" dirty="0"/>
              <a:t>Aviso del estreno de la película “El Húsar de la Muerte”, El Mercurio (1925)</a:t>
            </a:r>
          </a:p>
        </p:txBody>
      </p:sp>
      <p:sp>
        <p:nvSpPr>
          <p:cNvPr id="5" name="Marcador de contenido 4">
            <a:extLst>
              <a:ext uri="{FF2B5EF4-FFF2-40B4-BE49-F238E27FC236}">
                <a16:creationId xmlns:a16="http://schemas.microsoft.com/office/drawing/2014/main" id="{C7E399FA-3CDD-46C1-BFFA-A258602D2728}"/>
              </a:ext>
            </a:extLst>
          </p:cNvPr>
          <p:cNvSpPr>
            <a:spLocks noGrp="1"/>
          </p:cNvSpPr>
          <p:nvPr>
            <p:ph sz="quarter" idx="2"/>
          </p:nvPr>
        </p:nvSpPr>
        <p:spPr>
          <a:xfrm>
            <a:off x="457200" y="1083222"/>
            <a:ext cx="4040188" cy="3545928"/>
          </a:xfrm>
        </p:spPr>
        <p:txBody>
          <a:bodyPr>
            <a:normAutofit/>
          </a:bodyPr>
          <a:lstStyle/>
          <a:p>
            <a:pPr algn="just"/>
            <a:r>
              <a:rPr lang="es-MX" sz="2000" b="0" i="0" u="none" strike="noStrike" baseline="0" dirty="0">
                <a:latin typeface="MyriadPro-Light"/>
              </a:rPr>
              <a:t>En la década de 1920, el cine chileno tuvo un gran auge. Entre 1923 y 1927 se realizaron 54 películas. Una de las más vistas fue </a:t>
            </a:r>
            <a:r>
              <a:rPr lang="es-MX" sz="2000" b="0" i="1" u="none" strike="noStrike" baseline="0" dirty="0">
                <a:latin typeface="MyriadPro-It"/>
              </a:rPr>
              <a:t>El Húsar de la Muerte (</a:t>
            </a:r>
            <a:r>
              <a:rPr lang="es-MX" sz="2000" b="0" i="0" u="none" strike="noStrike" baseline="0" dirty="0">
                <a:latin typeface="MyriadPro-Light"/>
              </a:rPr>
              <a:t>1925).</a:t>
            </a:r>
          </a:p>
          <a:p>
            <a:pPr marL="109728" indent="0" algn="just">
              <a:buNone/>
            </a:pPr>
            <a:endParaRPr lang="es-MX" sz="2000" b="0" i="0" u="none" strike="noStrike" baseline="0" dirty="0">
              <a:latin typeface="MyriadPro-Light"/>
            </a:endParaRPr>
          </a:p>
          <a:p>
            <a:pPr algn="just"/>
            <a:r>
              <a:rPr lang="es-MX" sz="2000" b="0" i="0" u="none" strike="noStrike" baseline="0" dirty="0">
                <a:latin typeface="MyriadPro-Light"/>
              </a:rPr>
              <a:t>A lo largo del siglo XX, el cine impactó en la vida cotidiana de las personas, influyendo en los peinados o en la forma de vestir.</a:t>
            </a:r>
            <a:endParaRPr lang="es-CL" sz="2800" dirty="0"/>
          </a:p>
        </p:txBody>
      </p:sp>
      <p:pic>
        <p:nvPicPr>
          <p:cNvPr id="9" name="Marcador de contenido 8">
            <a:extLst>
              <a:ext uri="{FF2B5EF4-FFF2-40B4-BE49-F238E27FC236}">
                <a16:creationId xmlns:a16="http://schemas.microsoft.com/office/drawing/2014/main" id="{85E88EC8-DDAF-4D6A-BB9B-038BB69EE9C2}"/>
              </a:ext>
            </a:extLst>
          </p:cNvPr>
          <p:cNvPicPr>
            <a:picLocks noGrp="1" noChangeAspect="1"/>
          </p:cNvPicPr>
          <p:nvPr>
            <p:ph sz="quarter" idx="4"/>
          </p:nvPr>
        </p:nvPicPr>
        <p:blipFill>
          <a:blip r:embed="rId2"/>
          <a:stretch>
            <a:fillRect/>
          </a:stretch>
        </p:blipFill>
        <p:spPr>
          <a:xfrm>
            <a:off x="5317962" y="411510"/>
            <a:ext cx="2695913" cy="3567690"/>
          </a:xfrm>
        </p:spPr>
      </p:pic>
    </p:spTree>
    <p:extLst>
      <p:ext uri="{BB962C8B-B14F-4D97-AF65-F5344CB8AC3E}">
        <p14:creationId xmlns:p14="http://schemas.microsoft.com/office/powerpoint/2010/main" val="197697424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3E89D-CE85-4CC9-AF12-5665335D7C81}"/>
              </a:ext>
            </a:extLst>
          </p:cNvPr>
          <p:cNvSpPr>
            <a:spLocks noGrp="1"/>
          </p:cNvSpPr>
          <p:nvPr>
            <p:ph type="title"/>
          </p:nvPr>
        </p:nvSpPr>
        <p:spPr/>
        <p:txBody>
          <a:bodyPr/>
          <a:lstStyle/>
          <a:p>
            <a:r>
              <a:rPr lang="es-CL" dirty="0"/>
              <a:t>La Radio</a:t>
            </a:r>
          </a:p>
        </p:txBody>
      </p:sp>
      <p:sp>
        <p:nvSpPr>
          <p:cNvPr id="3" name="Marcador de texto 2">
            <a:extLst>
              <a:ext uri="{FF2B5EF4-FFF2-40B4-BE49-F238E27FC236}">
                <a16:creationId xmlns:a16="http://schemas.microsoft.com/office/drawing/2014/main" id="{17C69535-8A2B-4F44-8C7E-A470252260E2}"/>
              </a:ext>
            </a:extLst>
          </p:cNvPr>
          <p:cNvSpPr>
            <a:spLocks noGrp="1"/>
          </p:cNvSpPr>
          <p:nvPr>
            <p:ph type="body" idx="1"/>
          </p:nvPr>
        </p:nvSpPr>
        <p:spPr/>
        <p:txBody>
          <a:bodyPr>
            <a:normAutofit fontScale="77500" lnSpcReduction="20000"/>
          </a:bodyPr>
          <a:lstStyle/>
          <a:p>
            <a:r>
              <a:rPr lang="es-CL" dirty="0"/>
              <a:t>Afiche que promociona la compra de radios.</a:t>
            </a:r>
          </a:p>
        </p:txBody>
      </p:sp>
      <p:pic>
        <p:nvPicPr>
          <p:cNvPr id="8" name="Marcador de contenido 7">
            <a:extLst>
              <a:ext uri="{FF2B5EF4-FFF2-40B4-BE49-F238E27FC236}">
                <a16:creationId xmlns:a16="http://schemas.microsoft.com/office/drawing/2014/main" id="{1A9A56CD-CD97-4CE1-A0F7-63723AD0D265}"/>
              </a:ext>
            </a:extLst>
          </p:cNvPr>
          <p:cNvPicPr>
            <a:picLocks noGrp="1" noChangeAspect="1"/>
          </p:cNvPicPr>
          <p:nvPr>
            <p:ph sz="quarter" idx="2"/>
          </p:nvPr>
        </p:nvPicPr>
        <p:blipFill>
          <a:blip r:embed="rId2"/>
          <a:stretch>
            <a:fillRect/>
          </a:stretch>
        </p:blipFill>
        <p:spPr>
          <a:xfrm>
            <a:off x="1403762" y="1082675"/>
            <a:ext cx="2147063" cy="2957513"/>
          </a:xfrm>
        </p:spPr>
      </p:pic>
      <p:sp>
        <p:nvSpPr>
          <p:cNvPr id="6" name="Marcador de contenido 5">
            <a:extLst>
              <a:ext uri="{FF2B5EF4-FFF2-40B4-BE49-F238E27FC236}">
                <a16:creationId xmlns:a16="http://schemas.microsoft.com/office/drawing/2014/main" id="{FBC641A6-5D69-494B-B686-287B8D2F43F4}"/>
              </a:ext>
            </a:extLst>
          </p:cNvPr>
          <p:cNvSpPr>
            <a:spLocks noGrp="1"/>
          </p:cNvSpPr>
          <p:nvPr>
            <p:ph sz="quarter" idx="4"/>
          </p:nvPr>
        </p:nvSpPr>
        <p:spPr>
          <a:xfrm>
            <a:off x="4645031" y="1083222"/>
            <a:ext cx="4041775" cy="3545928"/>
          </a:xfrm>
        </p:spPr>
        <p:txBody>
          <a:bodyPr>
            <a:normAutofit/>
          </a:bodyPr>
          <a:lstStyle/>
          <a:p>
            <a:pPr algn="just"/>
            <a:r>
              <a:rPr lang="es-MX" sz="2000" b="0" i="0" u="none" strike="noStrike" baseline="0" dirty="0">
                <a:latin typeface="MyriadPro-Light"/>
              </a:rPr>
              <a:t>Desde sus inicios, la radio fue el principal medio de difusión musical, de información y de entretenimiento. </a:t>
            </a:r>
          </a:p>
          <a:p>
            <a:pPr algn="just"/>
            <a:endParaRPr lang="es-MX" sz="2000" dirty="0">
              <a:latin typeface="MyriadPro-Light"/>
            </a:endParaRPr>
          </a:p>
          <a:p>
            <a:pPr algn="just"/>
            <a:r>
              <a:rPr lang="es-MX" sz="2000" b="0" i="0" u="none" strike="noStrike" baseline="0" dirty="0">
                <a:latin typeface="MyriadPro-Light"/>
              </a:rPr>
              <a:t>Muy popular fueron los </a:t>
            </a:r>
            <a:r>
              <a:rPr lang="es-MX" sz="2000" b="1" i="0" u="none" strike="noStrike" baseline="0" dirty="0">
                <a:latin typeface="MyriadPro-Light"/>
              </a:rPr>
              <a:t>radioteatros</a:t>
            </a:r>
            <a:r>
              <a:rPr lang="es-MX" sz="2000" b="0" i="0" u="none" strike="noStrike" baseline="0" dirty="0">
                <a:latin typeface="MyriadPro-Light"/>
              </a:rPr>
              <a:t>, programas donde actores y actrices actuaban capítulos de novela y las personas, en sus casas, debían imaginar las acciones.</a:t>
            </a:r>
            <a:endParaRPr lang="es-CL" sz="2800" dirty="0"/>
          </a:p>
        </p:txBody>
      </p:sp>
    </p:spTree>
    <p:extLst>
      <p:ext uri="{BB962C8B-B14F-4D97-AF65-F5344CB8AC3E}">
        <p14:creationId xmlns:p14="http://schemas.microsoft.com/office/powerpoint/2010/main" val="307490665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39C6E-3315-4B50-8807-2B667B66F5CC}"/>
              </a:ext>
            </a:extLst>
          </p:cNvPr>
          <p:cNvSpPr>
            <a:spLocks noGrp="1"/>
          </p:cNvSpPr>
          <p:nvPr>
            <p:ph type="title"/>
          </p:nvPr>
        </p:nvSpPr>
        <p:spPr/>
        <p:txBody>
          <a:bodyPr/>
          <a:lstStyle/>
          <a:p>
            <a:r>
              <a:rPr lang="es-CL" dirty="0"/>
              <a:t>La televisión.</a:t>
            </a:r>
          </a:p>
        </p:txBody>
      </p:sp>
      <p:sp>
        <p:nvSpPr>
          <p:cNvPr id="3" name="Marcador de texto 2">
            <a:extLst>
              <a:ext uri="{FF2B5EF4-FFF2-40B4-BE49-F238E27FC236}">
                <a16:creationId xmlns:a16="http://schemas.microsoft.com/office/drawing/2014/main" id="{FCEE569F-BF8B-42E0-99C1-A5C8097AEF79}"/>
              </a:ext>
            </a:extLst>
          </p:cNvPr>
          <p:cNvSpPr>
            <a:spLocks noGrp="1"/>
          </p:cNvSpPr>
          <p:nvPr>
            <p:ph type="body" idx="1"/>
          </p:nvPr>
        </p:nvSpPr>
        <p:spPr/>
        <p:txBody>
          <a:bodyPr>
            <a:normAutofit fontScale="70000" lnSpcReduction="20000"/>
          </a:bodyPr>
          <a:lstStyle/>
          <a:p>
            <a:r>
              <a:rPr lang="es-MX" sz="1800" b="0" i="0" u="none" strike="noStrike" baseline="0" dirty="0">
                <a:latin typeface="MyriadPro-Light"/>
              </a:rPr>
              <a:t>Rolle, C. (2006). Ondas y señales, vehículos de la memoria. En: </a:t>
            </a:r>
            <a:r>
              <a:rPr lang="es-MX" sz="1800" b="0" i="1" u="none" strike="noStrike" baseline="0" dirty="0">
                <a:latin typeface="MyriadPro-LightIt"/>
              </a:rPr>
              <a:t>Patrimonio Cultural, n°40. </a:t>
            </a:r>
            <a:r>
              <a:rPr lang="es-MX" sz="1800" b="0" i="0" u="none" strike="noStrike" baseline="0" dirty="0">
                <a:latin typeface="MyriadPro-Light"/>
              </a:rPr>
              <a:t>(Adaptado).</a:t>
            </a:r>
            <a:endParaRPr lang="es-CL" dirty="0"/>
          </a:p>
        </p:txBody>
      </p:sp>
      <p:sp>
        <p:nvSpPr>
          <p:cNvPr id="4" name="Marcador de texto 3">
            <a:extLst>
              <a:ext uri="{FF2B5EF4-FFF2-40B4-BE49-F238E27FC236}">
                <a16:creationId xmlns:a16="http://schemas.microsoft.com/office/drawing/2014/main" id="{A224120A-523F-42BD-BC6E-DE652A8C0DBE}"/>
              </a:ext>
            </a:extLst>
          </p:cNvPr>
          <p:cNvSpPr>
            <a:spLocks noGrp="1"/>
          </p:cNvSpPr>
          <p:nvPr>
            <p:ph type="body" sz="half" idx="3"/>
          </p:nvPr>
        </p:nvSpPr>
        <p:spPr/>
        <p:txBody>
          <a:bodyPr>
            <a:normAutofit fontScale="70000" lnSpcReduction="20000"/>
          </a:bodyPr>
          <a:lstStyle/>
          <a:p>
            <a:endParaRPr lang="es-CL" dirty="0"/>
          </a:p>
        </p:txBody>
      </p:sp>
      <p:sp>
        <p:nvSpPr>
          <p:cNvPr id="5" name="Marcador de contenido 4">
            <a:extLst>
              <a:ext uri="{FF2B5EF4-FFF2-40B4-BE49-F238E27FC236}">
                <a16:creationId xmlns:a16="http://schemas.microsoft.com/office/drawing/2014/main" id="{49179E74-0C0D-48B7-B272-9DC50C0DC3F7}"/>
              </a:ext>
            </a:extLst>
          </p:cNvPr>
          <p:cNvSpPr>
            <a:spLocks noGrp="1"/>
          </p:cNvSpPr>
          <p:nvPr>
            <p:ph sz="quarter" idx="2"/>
          </p:nvPr>
        </p:nvSpPr>
        <p:spPr/>
        <p:txBody>
          <a:bodyPr>
            <a:normAutofit fontScale="92500" lnSpcReduction="10000"/>
          </a:bodyPr>
          <a:lstStyle/>
          <a:p>
            <a:pPr algn="just"/>
            <a:r>
              <a:rPr lang="es-MX" sz="1400" b="0" i="1" u="none" strike="noStrike" baseline="0" dirty="0">
                <a:latin typeface="MyriadPro-Light"/>
              </a:rPr>
              <a:t>“La televisión generó nuevos lenguajes y desafíos que afectaron a otros medios de comunicación. A comienzos de los sesenta se produjo una transformación del espacio de la radio en la vida de las personas. Nacida como un medio universal, capaz de reunir en torno a sí a toda la familia (…), la radio era ahora suplantada por la televisión.</a:t>
            </a:r>
          </a:p>
          <a:p>
            <a:pPr algn="just"/>
            <a:endParaRPr lang="es-CL" sz="1400" b="0" i="1" u="none" strike="noStrike" baseline="0" dirty="0">
              <a:latin typeface="MyriadPro-Light"/>
            </a:endParaRPr>
          </a:p>
          <a:p>
            <a:pPr algn="just"/>
            <a:r>
              <a:rPr lang="es-CL" sz="1400" b="0" i="1" u="none" strike="noStrike" baseline="0" dirty="0">
                <a:latin typeface="MyriadPro-Light"/>
              </a:rPr>
              <a:t>Se pensó entonces que estaba destinada a </a:t>
            </a:r>
            <a:r>
              <a:rPr lang="es-MX" sz="1400" b="0" i="1" u="none" strike="noStrike" baseline="0" dirty="0">
                <a:latin typeface="MyriadPro-Light"/>
              </a:rPr>
              <a:t>desaparecer, idea que también se pensaba sobre el cine. Sin embargo, la radio demostró una notable capacidad de adaptación. Así, de medio universal, la radio se transformó, en pocos años, en un medio mucho más segmentado dirigido a públicos específicos como jóvenes y mujeres (…)”.</a:t>
            </a:r>
            <a:endParaRPr lang="es-CL" sz="1800" i="1" dirty="0"/>
          </a:p>
        </p:txBody>
      </p:sp>
      <p:pic>
        <p:nvPicPr>
          <p:cNvPr id="1026" name="Picture 2" descr="Chile y el alunizaje Icarito">
            <a:extLst>
              <a:ext uri="{FF2B5EF4-FFF2-40B4-BE49-F238E27FC236}">
                <a16:creationId xmlns:a16="http://schemas.microsoft.com/office/drawing/2014/main" id="{BCC97569-F8B5-4AB9-8EC0-141D76C55A7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60912" y="1291431"/>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5940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C4A5D-6F1D-4DEB-B130-F4B1040C4172}"/>
              </a:ext>
            </a:extLst>
          </p:cNvPr>
          <p:cNvSpPr>
            <a:spLocks noGrp="1"/>
          </p:cNvSpPr>
          <p:nvPr>
            <p:ph type="title"/>
          </p:nvPr>
        </p:nvSpPr>
        <p:spPr/>
        <p:txBody>
          <a:bodyPr/>
          <a:lstStyle/>
          <a:p>
            <a:r>
              <a:rPr lang="es-CL" dirty="0"/>
              <a:t>Espectáculos deportivos.</a:t>
            </a:r>
          </a:p>
        </p:txBody>
      </p:sp>
      <p:sp>
        <p:nvSpPr>
          <p:cNvPr id="4" name="Marcador de texto 3">
            <a:extLst>
              <a:ext uri="{FF2B5EF4-FFF2-40B4-BE49-F238E27FC236}">
                <a16:creationId xmlns:a16="http://schemas.microsoft.com/office/drawing/2014/main" id="{669ED9BB-15C3-43FB-97B1-F14831F61A50}"/>
              </a:ext>
            </a:extLst>
          </p:cNvPr>
          <p:cNvSpPr>
            <a:spLocks noGrp="1"/>
          </p:cNvSpPr>
          <p:nvPr>
            <p:ph type="body" sz="half" idx="3"/>
          </p:nvPr>
        </p:nvSpPr>
        <p:spPr/>
        <p:txBody>
          <a:bodyPr/>
          <a:lstStyle/>
          <a:p>
            <a:r>
              <a:rPr lang="es-CL" dirty="0"/>
              <a:t>Espectáculos boxeo.</a:t>
            </a:r>
          </a:p>
        </p:txBody>
      </p:sp>
      <p:sp>
        <p:nvSpPr>
          <p:cNvPr id="5" name="Marcador de contenido 4">
            <a:extLst>
              <a:ext uri="{FF2B5EF4-FFF2-40B4-BE49-F238E27FC236}">
                <a16:creationId xmlns:a16="http://schemas.microsoft.com/office/drawing/2014/main" id="{5244C930-E6D4-4101-9B05-77B6686662CA}"/>
              </a:ext>
            </a:extLst>
          </p:cNvPr>
          <p:cNvSpPr>
            <a:spLocks noGrp="1"/>
          </p:cNvSpPr>
          <p:nvPr>
            <p:ph sz="quarter" idx="2"/>
          </p:nvPr>
        </p:nvSpPr>
        <p:spPr>
          <a:xfrm>
            <a:off x="457200" y="1083222"/>
            <a:ext cx="4040188" cy="3545928"/>
          </a:xfrm>
        </p:spPr>
        <p:txBody>
          <a:bodyPr>
            <a:normAutofit/>
          </a:bodyPr>
          <a:lstStyle/>
          <a:p>
            <a:pPr algn="just"/>
            <a:r>
              <a:rPr lang="es-MX" sz="2000" b="0" i="0" u="none" strike="noStrike" baseline="0" dirty="0">
                <a:latin typeface="MyriadPro-Light"/>
              </a:rPr>
              <a:t>El fútbol y el boxeo fueron espectáculos deportivos masivos. El fútbol halló en el Estadio Nacional, inaugurado en 1938, el lugar para profesionalizarse. Por su parte, el boxeo se desarrolló a partir de la instalación de </a:t>
            </a:r>
            <a:r>
              <a:rPr lang="es-MX" sz="2000" b="0" i="1" u="none" strike="noStrike" baseline="0" dirty="0">
                <a:latin typeface="MyriadPro-It"/>
              </a:rPr>
              <a:t>ring </a:t>
            </a:r>
            <a:r>
              <a:rPr lang="es-MX" sz="2000" b="0" i="0" u="none" strike="noStrike" baseline="0" dirty="0">
                <a:latin typeface="MyriadPro-Light"/>
              </a:rPr>
              <a:t>en circos, gimnasios comunales y teatros.</a:t>
            </a:r>
            <a:endParaRPr lang="es-CL" sz="2800" dirty="0"/>
          </a:p>
        </p:txBody>
      </p:sp>
      <p:pic>
        <p:nvPicPr>
          <p:cNvPr id="6146" name="Picture 2" descr="Cambios Sociales y Culturales en la primera mitad del siglo XX">
            <a:extLst>
              <a:ext uri="{FF2B5EF4-FFF2-40B4-BE49-F238E27FC236}">
                <a16:creationId xmlns:a16="http://schemas.microsoft.com/office/drawing/2014/main" id="{ACD78951-BF91-44EA-BADD-57322D85729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94237" y="1082675"/>
            <a:ext cx="3943350" cy="295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8330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AF9A7-D582-4FFD-8FC4-00F290E626B2}"/>
              </a:ext>
            </a:extLst>
          </p:cNvPr>
          <p:cNvSpPr>
            <a:spLocks noGrp="1"/>
          </p:cNvSpPr>
          <p:nvPr>
            <p:ph type="title"/>
          </p:nvPr>
        </p:nvSpPr>
        <p:spPr/>
        <p:txBody>
          <a:bodyPr/>
          <a:lstStyle/>
          <a:p>
            <a:r>
              <a:rPr lang="es-CL" dirty="0"/>
              <a:t>La Cultura Juvenil</a:t>
            </a:r>
          </a:p>
        </p:txBody>
      </p:sp>
      <p:sp>
        <p:nvSpPr>
          <p:cNvPr id="3" name="Marcador de texto 2">
            <a:extLst>
              <a:ext uri="{FF2B5EF4-FFF2-40B4-BE49-F238E27FC236}">
                <a16:creationId xmlns:a16="http://schemas.microsoft.com/office/drawing/2014/main" id="{D68460E8-EB89-468C-A1DD-DB460D48FB6C}"/>
              </a:ext>
            </a:extLst>
          </p:cNvPr>
          <p:cNvSpPr>
            <a:spLocks noGrp="1"/>
          </p:cNvSpPr>
          <p:nvPr>
            <p:ph type="body" idx="1"/>
          </p:nvPr>
        </p:nvSpPr>
        <p:spPr/>
        <p:txBody>
          <a:bodyPr/>
          <a:lstStyle/>
          <a:p>
            <a:endParaRPr lang="es-CL"/>
          </a:p>
        </p:txBody>
      </p:sp>
      <p:pic>
        <p:nvPicPr>
          <p:cNvPr id="8" name="Marcador de contenido 7">
            <a:extLst>
              <a:ext uri="{FF2B5EF4-FFF2-40B4-BE49-F238E27FC236}">
                <a16:creationId xmlns:a16="http://schemas.microsoft.com/office/drawing/2014/main" id="{470EFA1E-97EB-40E1-8A41-FFE9BB55CAFF}"/>
              </a:ext>
            </a:extLst>
          </p:cNvPr>
          <p:cNvPicPr>
            <a:picLocks noGrp="1" noChangeAspect="1"/>
          </p:cNvPicPr>
          <p:nvPr>
            <p:ph sz="quarter" idx="2"/>
          </p:nvPr>
        </p:nvPicPr>
        <p:blipFill>
          <a:blip r:embed="rId2"/>
          <a:stretch>
            <a:fillRect/>
          </a:stretch>
        </p:blipFill>
        <p:spPr>
          <a:xfrm>
            <a:off x="815919" y="1105525"/>
            <a:ext cx="3322749" cy="2911813"/>
          </a:xfrm>
        </p:spPr>
      </p:pic>
      <p:sp>
        <p:nvSpPr>
          <p:cNvPr id="6" name="Marcador de contenido 5">
            <a:extLst>
              <a:ext uri="{FF2B5EF4-FFF2-40B4-BE49-F238E27FC236}">
                <a16:creationId xmlns:a16="http://schemas.microsoft.com/office/drawing/2014/main" id="{CFF51CFE-6A38-4F09-B967-374EAEE96B4B}"/>
              </a:ext>
            </a:extLst>
          </p:cNvPr>
          <p:cNvSpPr>
            <a:spLocks noGrp="1"/>
          </p:cNvSpPr>
          <p:nvPr>
            <p:ph sz="quarter" idx="4"/>
          </p:nvPr>
        </p:nvSpPr>
        <p:spPr>
          <a:xfrm>
            <a:off x="4645031" y="1083222"/>
            <a:ext cx="4041775" cy="3545928"/>
          </a:xfrm>
        </p:spPr>
        <p:txBody>
          <a:bodyPr>
            <a:normAutofit lnSpcReduction="10000"/>
          </a:bodyPr>
          <a:lstStyle/>
          <a:p>
            <a:pPr algn="just"/>
            <a:r>
              <a:rPr lang="es-MX" sz="2000" b="0" i="0" u="none" strike="noStrike" baseline="0" dirty="0">
                <a:latin typeface="MyriadPro-Light"/>
              </a:rPr>
              <a:t>A partir de la segunda mitad del siglo XX, los jóvenes fueron tomando conciencia de ser un grupo especial. </a:t>
            </a:r>
          </a:p>
          <a:p>
            <a:pPr algn="just"/>
            <a:endParaRPr lang="es-MX" sz="2000" dirty="0">
              <a:latin typeface="MyriadPro-Light"/>
            </a:endParaRPr>
          </a:p>
          <a:p>
            <a:pPr algn="just"/>
            <a:r>
              <a:rPr lang="es-MX" sz="2000" b="0" i="0" u="none" strike="noStrike" baseline="0" dirty="0">
                <a:latin typeface="MyriadPro-Light"/>
              </a:rPr>
              <a:t>Esto sucedió porque, por una parte, los líderes políticos los llamaban a construir un mundo mejor, y por otra, la cultura de masas les permitió formar su identidad a partir del consumo de cine, </a:t>
            </a:r>
            <a:r>
              <a:rPr lang="es-CL" sz="2000" b="0" i="0" u="none" strike="noStrike" baseline="0" dirty="0">
                <a:latin typeface="MyriadPro-Light"/>
              </a:rPr>
              <a:t>música y moda.</a:t>
            </a:r>
            <a:endParaRPr lang="es-CL" sz="2800" dirty="0"/>
          </a:p>
        </p:txBody>
      </p:sp>
    </p:spTree>
    <p:extLst>
      <p:ext uri="{BB962C8B-B14F-4D97-AF65-F5344CB8AC3E}">
        <p14:creationId xmlns:p14="http://schemas.microsoft.com/office/powerpoint/2010/main" val="256673453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F531F-1E23-4E59-A7F4-2657B246F943}"/>
              </a:ext>
            </a:extLst>
          </p:cNvPr>
          <p:cNvSpPr>
            <a:spLocks noGrp="1"/>
          </p:cNvSpPr>
          <p:nvPr>
            <p:ph type="title"/>
          </p:nvPr>
        </p:nvSpPr>
        <p:spPr/>
        <p:txBody>
          <a:bodyPr/>
          <a:lstStyle/>
          <a:p>
            <a:r>
              <a:rPr lang="es-CL" dirty="0"/>
              <a:t>El movimiento hippie en Chile.</a:t>
            </a:r>
          </a:p>
        </p:txBody>
      </p:sp>
      <p:sp>
        <p:nvSpPr>
          <p:cNvPr id="4" name="Marcador de texto 3">
            <a:extLst>
              <a:ext uri="{FF2B5EF4-FFF2-40B4-BE49-F238E27FC236}">
                <a16:creationId xmlns:a16="http://schemas.microsoft.com/office/drawing/2014/main" id="{89F89310-F4AA-4903-9AA3-F04CBEB5CFB2}"/>
              </a:ext>
            </a:extLst>
          </p:cNvPr>
          <p:cNvSpPr>
            <a:spLocks noGrp="1"/>
          </p:cNvSpPr>
          <p:nvPr>
            <p:ph type="body" sz="half" idx="3"/>
          </p:nvPr>
        </p:nvSpPr>
        <p:spPr/>
        <p:txBody>
          <a:bodyPr/>
          <a:lstStyle/>
          <a:p>
            <a:endParaRPr lang="es-CL"/>
          </a:p>
        </p:txBody>
      </p:sp>
      <p:sp>
        <p:nvSpPr>
          <p:cNvPr id="5" name="Marcador de contenido 4">
            <a:extLst>
              <a:ext uri="{FF2B5EF4-FFF2-40B4-BE49-F238E27FC236}">
                <a16:creationId xmlns:a16="http://schemas.microsoft.com/office/drawing/2014/main" id="{F9D7D7C6-4FFA-4418-9FA5-F13A98FEBC2E}"/>
              </a:ext>
            </a:extLst>
          </p:cNvPr>
          <p:cNvSpPr>
            <a:spLocks noGrp="1"/>
          </p:cNvSpPr>
          <p:nvPr>
            <p:ph sz="quarter" idx="2"/>
          </p:nvPr>
        </p:nvSpPr>
        <p:spPr>
          <a:xfrm>
            <a:off x="457200" y="1083222"/>
            <a:ext cx="4040188" cy="3545928"/>
          </a:xfrm>
        </p:spPr>
        <p:txBody>
          <a:bodyPr>
            <a:normAutofit lnSpcReduction="10000"/>
          </a:bodyPr>
          <a:lstStyle/>
          <a:p>
            <a:pPr algn="just"/>
            <a:r>
              <a:rPr lang="es-CL" b="0" i="0" u="none" strike="noStrike" baseline="0" dirty="0">
                <a:latin typeface="MyriadPro-Light"/>
              </a:rPr>
              <a:t>Influenciados por la cultura de masas estadounidense, los jóvenes chilenos </a:t>
            </a:r>
            <a:r>
              <a:rPr lang="es-MX" b="0" i="0" u="none" strike="noStrike" baseline="0" dirty="0">
                <a:latin typeface="MyriadPro-Light"/>
              </a:rPr>
              <a:t>adoptaron las ideas del movimiento </a:t>
            </a:r>
            <a:r>
              <a:rPr lang="es-MX" b="1" i="1" u="none" strike="noStrike" baseline="0" dirty="0">
                <a:latin typeface="MyriadPro-LightIt"/>
              </a:rPr>
              <a:t>hippie</a:t>
            </a:r>
            <a:r>
              <a:rPr lang="es-MX" b="0" i="0" u="none" strike="noStrike" baseline="0" dirty="0">
                <a:latin typeface="MyriadPro-Light"/>
              </a:rPr>
              <a:t>, que buscaba una mayor libertad e igualdad de derechos entre hombres y mujeres, y promovían la no violencia y </a:t>
            </a:r>
            <a:r>
              <a:rPr lang="es-CL" b="0" i="0" u="none" strike="noStrike" baseline="0" dirty="0">
                <a:latin typeface="MyriadPro-Light"/>
              </a:rPr>
              <a:t>el pacifismo.</a:t>
            </a:r>
            <a:endParaRPr lang="es-CL" sz="3200" dirty="0"/>
          </a:p>
        </p:txBody>
      </p:sp>
      <p:pic>
        <p:nvPicPr>
          <p:cNvPr id="8" name="Marcador de contenido 7">
            <a:extLst>
              <a:ext uri="{FF2B5EF4-FFF2-40B4-BE49-F238E27FC236}">
                <a16:creationId xmlns:a16="http://schemas.microsoft.com/office/drawing/2014/main" id="{12943119-5AFC-48FF-A032-4EE01C81E04F}"/>
              </a:ext>
            </a:extLst>
          </p:cNvPr>
          <p:cNvPicPr>
            <a:picLocks noGrp="1" noChangeAspect="1"/>
          </p:cNvPicPr>
          <p:nvPr>
            <p:ph sz="quarter" idx="4"/>
          </p:nvPr>
        </p:nvPicPr>
        <p:blipFill>
          <a:blip r:embed="rId2"/>
          <a:stretch>
            <a:fillRect/>
          </a:stretch>
        </p:blipFill>
        <p:spPr>
          <a:xfrm>
            <a:off x="4645025" y="1138662"/>
            <a:ext cx="4041775" cy="2845538"/>
          </a:xfrm>
        </p:spPr>
      </p:pic>
    </p:spTree>
    <p:extLst>
      <p:ext uri="{BB962C8B-B14F-4D97-AF65-F5344CB8AC3E}">
        <p14:creationId xmlns:p14="http://schemas.microsoft.com/office/powerpoint/2010/main" val="2578410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B8F96-143B-4DF2-ACBF-EBB11302A96B}"/>
              </a:ext>
            </a:extLst>
          </p:cNvPr>
          <p:cNvSpPr>
            <a:spLocks noGrp="1"/>
          </p:cNvSpPr>
          <p:nvPr>
            <p:ph type="title"/>
          </p:nvPr>
        </p:nvSpPr>
        <p:spPr/>
        <p:txBody>
          <a:bodyPr/>
          <a:lstStyle/>
          <a:p>
            <a:r>
              <a:rPr lang="es-CL" dirty="0"/>
              <a:t>La Nueva Ola</a:t>
            </a:r>
          </a:p>
        </p:txBody>
      </p:sp>
      <p:sp>
        <p:nvSpPr>
          <p:cNvPr id="3" name="Marcador de texto 2">
            <a:extLst>
              <a:ext uri="{FF2B5EF4-FFF2-40B4-BE49-F238E27FC236}">
                <a16:creationId xmlns:a16="http://schemas.microsoft.com/office/drawing/2014/main" id="{10DC237B-799D-432B-9A6B-1C22954DD309}"/>
              </a:ext>
            </a:extLst>
          </p:cNvPr>
          <p:cNvSpPr>
            <a:spLocks noGrp="1"/>
          </p:cNvSpPr>
          <p:nvPr>
            <p:ph type="body" idx="1"/>
          </p:nvPr>
        </p:nvSpPr>
        <p:spPr/>
        <p:txBody>
          <a:bodyPr/>
          <a:lstStyle/>
          <a:p>
            <a:r>
              <a:rPr lang="es-CL" dirty="0"/>
              <a:t>Cecilia</a:t>
            </a:r>
          </a:p>
        </p:txBody>
      </p:sp>
      <p:sp>
        <p:nvSpPr>
          <p:cNvPr id="6" name="Marcador de contenido 5">
            <a:extLst>
              <a:ext uri="{FF2B5EF4-FFF2-40B4-BE49-F238E27FC236}">
                <a16:creationId xmlns:a16="http://schemas.microsoft.com/office/drawing/2014/main" id="{C886A30E-B272-47C8-B97F-B8DEEDDC8856}"/>
              </a:ext>
            </a:extLst>
          </p:cNvPr>
          <p:cNvSpPr>
            <a:spLocks noGrp="1"/>
          </p:cNvSpPr>
          <p:nvPr>
            <p:ph sz="quarter" idx="4"/>
          </p:nvPr>
        </p:nvSpPr>
        <p:spPr>
          <a:xfrm>
            <a:off x="4645031" y="1083222"/>
            <a:ext cx="4041775" cy="3545928"/>
          </a:xfrm>
        </p:spPr>
        <p:txBody>
          <a:bodyPr>
            <a:normAutofit fontScale="92500" lnSpcReduction="10000"/>
          </a:bodyPr>
          <a:lstStyle/>
          <a:p>
            <a:pPr algn="just"/>
            <a:r>
              <a:rPr lang="es-MX" sz="1800" b="0" i="0" u="none" strike="noStrike" baseline="0" dirty="0">
                <a:latin typeface="MyriadPro-Light"/>
              </a:rPr>
              <a:t>A fines de los cincuenta surge en Chile la Nueva Ola, un fenómeno musical cuyos referentes fueron el </a:t>
            </a:r>
            <a:r>
              <a:rPr lang="es-MX" sz="1800" b="0" i="1" u="none" strike="noStrike" baseline="0" dirty="0">
                <a:latin typeface="MyriadPro-LightIt"/>
              </a:rPr>
              <a:t>rock and roll</a:t>
            </a:r>
            <a:r>
              <a:rPr lang="es-MX" sz="1800" b="0" i="0" u="none" strike="noStrike" baseline="0" dirty="0">
                <a:latin typeface="MyriadPro-Light"/>
              </a:rPr>
              <a:t>, el </a:t>
            </a:r>
            <a:r>
              <a:rPr lang="es-MX" sz="1800" b="0" i="1" u="none" strike="noStrike" baseline="0" dirty="0">
                <a:latin typeface="MyriadPro-LightIt"/>
              </a:rPr>
              <a:t>twist </a:t>
            </a:r>
            <a:r>
              <a:rPr lang="es-MX" sz="1800" b="0" i="0" u="none" strike="noStrike" baseline="0" dirty="0">
                <a:latin typeface="MyriadPro-Light"/>
              </a:rPr>
              <a:t>y el pop estadounidense y británico. </a:t>
            </a:r>
          </a:p>
          <a:p>
            <a:pPr algn="just"/>
            <a:r>
              <a:rPr lang="es-MX" sz="1800" b="0" i="0" u="none" strike="noStrike" baseline="0" dirty="0">
                <a:latin typeface="MyriadPro-Light"/>
              </a:rPr>
              <a:t>Con una mirada adolescente, y con ritmos divertidos y pegajosos, las letras de este movimiento musical trataban temáticas amorosas, por sobre la reflexión social. </a:t>
            </a:r>
          </a:p>
          <a:p>
            <a:pPr algn="just"/>
            <a:r>
              <a:rPr lang="es-MX" sz="1800" b="0" i="0" u="none" strike="noStrike" baseline="0" dirty="0">
                <a:latin typeface="MyriadPro-Light"/>
              </a:rPr>
              <a:t>Algunos de sus exponentes fueron Cecilia «La Incomparable» (en la fotografía), </a:t>
            </a:r>
            <a:r>
              <a:rPr lang="es-MX" sz="1800" b="0" i="0" u="none" strike="noStrike" baseline="0" dirty="0" err="1">
                <a:latin typeface="MyriadPro-Light"/>
              </a:rPr>
              <a:t>Buddy</a:t>
            </a:r>
            <a:r>
              <a:rPr lang="es-MX" sz="1800" b="0" i="0" u="none" strike="noStrike" baseline="0" dirty="0">
                <a:latin typeface="MyriadPro-Light"/>
              </a:rPr>
              <a:t> Richard, Peter Rock y el «Pollo» Fuentes.</a:t>
            </a:r>
            <a:endParaRPr lang="es-CL" dirty="0"/>
          </a:p>
        </p:txBody>
      </p:sp>
      <p:pic>
        <p:nvPicPr>
          <p:cNvPr id="7" name="Marcador de contenido 7">
            <a:extLst>
              <a:ext uri="{FF2B5EF4-FFF2-40B4-BE49-F238E27FC236}">
                <a16:creationId xmlns:a16="http://schemas.microsoft.com/office/drawing/2014/main" id="{8658DD3F-5AF1-4CDB-A693-0AD795F31C07}"/>
              </a:ext>
            </a:extLst>
          </p:cNvPr>
          <p:cNvPicPr>
            <a:picLocks noGrp="1" noChangeAspect="1"/>
          </p:cNvPicPr>
          <p:nvPr>
            <p:ph sz="quarter" idx="2"/>
          </p:nvPr>
        </p:nvPicPr>
        <p:blipFill>
          <a:blip r:embed="rId2"/>
          <a:stretch>
            <a:fillRect/>
          </a:stretch>
        </p:blipFill>
        <p:spPr>
          <a:xfrm>
            <a:off x="597907" y="1033448"/>
            <a:ext cx="3758773" cy="2956322"/>
          </a:xfrm>
        </p:spPr>
      </p:pic>
    </p:spTree>
    <p:extLst>
      <p:ext uri="{BB962C8B-B14F-4D97-AF65-F5344CB8AC3E}">
        <p14:creationId xmlns:p14="http://schemas.microsoft.com/office/powerpoint/2010/main" val="285585922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0E7B8-CA96-4618-8A2D-AF00FDA84E93}"/>
              </a:ext>
            </a:extLst>
          </p:cNvPr>
          <p:cNvSpPr>
            <a:spLocks noGrp="1"/>
          </p:cNvSpPr>
          <p:nvPr>
            <p:ph type="title"/>
          </p:nvPr>
        </p:nvSpPr>
        <p:spPr/>
        <p:txBody>
          <a:bodyPr/>
          <a:lstStyle/>
          <a:p>
            <a:r>
              <a:rPr lang="es-CL" dirty="0"/>
              <a:t>La Nueva Canción Chilena.</a:t>
            </a:r>
          </a:p>
        </p:txBody>
      </p:sp>
      <p:sp>
        <p:nvSpPr>
          <p:cNvPr id="4" name="Marcador de texto 3">
            <a:extLst>
              <a:ext uri="{FF2B5EF4-FFF2-40B4-BE49-F238E27FC236}">
                <a16:creationId xmlns:a16="http://schemas.microsoft.com/office/drawing/2014/main" id="{B05E0749-5367-4313-A769-F8F9D4378E70}"/>
              </a:ext>
            </a:extLst>
          </p:cNvPr>
          <p:cNvSpPr>
            <a:spLocks noGrp="1"/>
          </p:cNvSpPr>
          <p:nvPr>
            <p:ph type="body" sz="half" idx="3"/>
          </p:nvPr>
        </p:nvSpPr>
        <p:spPr/>
        <p:txBody>
          <a:bodyPr/>
          <a:lstStyle/>
          <a:p>
            <a:r>
              <a:rPr lang="es-CL" dirty="0"/>
              <a:t>Víctor Jara.</a:t>
            </a:r>
          </a:p>
        </p:txBody>
      </p:sp>
      <p:sp>
        <p:nvSpPr>
          <p:cNvPr id="5" name="Marcador de contenido 4">
            <a:extLst>
              <a:ext uri="{FF2B5EF4-FFF2-40B4-BE49-F238E27FC236}">
                <a16:creationId xmlns:a16="http://schemas.microsoft.com/office/drawing/2014/main" id="{2E8D78F9-4381-4736-ACE5-F0A52DA42787}"/>
              </a:ext>
            </a:extLst>
          </p:cNvPr>
          <p:cNvSpPr>
            <a:spLocks noGrp="1"/>
          </p:cNvSpPr>
          <p:nvPr>
            <p:ph sz="quarter" idx="2"/>
          </p:nvPr>
        </p:nvSpPr>
        <p:spPr>
          <a:xfrm>
            <a:off x="457200" y="1083222"/>
            <a:ext cx="4040188" cy="3545928"/>
          </a:xfrm>
        </p:spPr>
        <p:txBody>
          <a:bodyPr>
            <a:normAutofit lnSpcReduction="10000"/>
          </a:bodyPr>
          <a:lstStyle/>
          <a:p>
            <a:pPr algn="just"/>
            <a:r>
              <a:rPr lang="es-MX" sz="1600" b="0" i="0" u="none" strike="noStrike" baseline="0" dirty="0">
                <a:latin typeface="MyriadPro-Light"/>
              </a:rPr>
              <a:t>La Nueva Canción Chilena fue un movimiento musical que, en la segunda mitad de la década de 1960, buscó liberarse de las influencias extranjeras y rescatar la identidad nacional y latinoamericana. </a:t>
            </a:r>
          </a:p>
          <a:p>
            <a:pPr marL="109728" indent="0" algn="just">
              <a:buNone/>
            </a:pPr>
            <a:endParaRPr lang="es-MX" sz="1600" b="0" i="0" u="none" strike="noStrike" baseline="0" dirty="0">
              <a:latin typeface="MyriadPro-Light"/>
            </a:endParaRPr>
          </a:p>
          <a:p>
            <a:pPr algn="just"/>
            <a:r>
              <a:rPr lang="es-MX" sz="1600" b="0" i="0" u="none" strike="noStrike" baseline="0" dirty="0">
                <a:latin typeface="MyriadPro-Light"/>
              </a:rPr>
              <a:t>Su intención era convertir a la música en un instrumento de reflexión, expresión de los cambios sociales y de búsqueda de justicia social. Sus principales representantes fueron Violeta Parra, Víctor Jara (en la fotografía), Patricio Manns, Isabel y Ángel Parra, Illapu, Inti-</a:t>
            </a:r>
            <a:r>
              <a:rPr lang="es-MX" sz="1600" b="0" i="0" u="none" strike="noStrike" baseline="0" dirty="0" err="1">
                <a:latin typeface="MyriadPro-Light"/>
              </a:rPr>
              <a:t>illimani</a:t>
            </a:r>
            <a:r>
              <a:rPr lang="es-MX" sz="1600" b="0" i="0" u="none" strike="noStrike" baseline="0" dirty="0">
                <a:latin typeface="MyriadPro-Light"/>
              </a:rPr>
              <a:t> y </a:t>
            </a:r>
            <a:r>
              <a:rPr lang="es-MX" sz="1600" b="0" i="0" u="none" strike="noStrike" baseline="0" dirty="0" err="1">
                <a:latin typeface="MyriadPro-Light"/>
              </a:rPr>
              <a:t>Quilapayún</a:t>
            </a:r>
            <a:r>
              <a:rPr lang="es-MX" sz="1600" b="0" i="0" u="none" strike="noStrike" baseline="0" dirty="0">
                <a:latin typeface="MyriadPro-Light"/>
              </a:rPr>
              <a:t>.</a:t>
            </a:r>
            <a:endParaRPr lang="es-CL" dirty="0"/>
          </a:p>
        </p:txBody>
      </p:sp>
      <p:pic>
        <p:nvPicPr>
          <p:cNvPr id="12" name="Marcador de contenido 11">
            <a:extLst>
              <a:ext uri="{FF2B5EF4-FFF2-40B4-BE49-F238E27FC236}">
                <a16:creationId xmlns:a16="http://schemas.microsoft.com/office/drawing/2014/main" id="{CD3E8402-1CA9-430F-8D26-BC2F6131F9F2}"/>
              </a:ext>
            </a:extLst>
          </p:cNvPr>
          <p:cNvPicPr>
            <a:picLocks noGrp="1" noChangeAspect="1"/>
          </p:cNvPicPr>
          <p:nvPr>
            <p:ph sz="quarter" idx="4"/>
          </p:nvPr>
        </p:nvPicPr>
        <p:blipFill>
          <a:blip r:embed="rId2"/>
          <a:stretch>
            <a:fillRect/>
          </a:stretch>
        </p:blipFill>
        <p:spPr>
          <a:xfrm>
            <a:off x="5109243" y="1059203"/>
            <a:ext cx="3113352" cy="2998447"/>
          </a:xfrm>
        </p:spPr>
      </p:pic>
    </p:spTree>
    <p:extLst>
      <p:ext uri="{BB962C8B-B14F-4D97-AF65-F5344CB8AC3E}">
        <p14:creationId xmlns:p14="http://schemas.microsoft.com/office/powerpoint/2010/main" val="192207566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L" dirty="0"/>
              <a:t>¿Qué entiendes por el siglo XX?</a:t>
            </a:r>
          </a:p>
          <a:p>
            <a:endParaRPr lang="es-CL" dirty="0"/>
          </a:p>
          <a:p>
            <a:r>
              <a:rPr lang="es-CL" dirty="0"/>
              <a:t>¿Qué entiendes democratización?</a:t>
            </a:r>
          </a:p>
          <a:p>
            <a:endParaRPr lang="es-CL" dirty="0"/>
          </a:p>
          <a:p>
            <a:r>
              <a:rPr lang="es-CL" dirty="0"/>
              <a:t>¿Qué entiendes por identificar?</a:t>
            </a:r>
          </a:p>
        </p:txBody>
      </p:sp>
      <p:sp>
        <p:nvSpPr>
          <p:cNvPr id="3" name="2 Título"/>
          <p:cNvSpPr>
            <a:spLocks noGrp="1"/>
          </p:cNvSpPr>
          <p:nvPr>
            <p:ph type="title"/>
          </p:nvPr>
        </p:nvSpPr>
        <p:spPr/>
        <p:txBody>
          <a:bodyPr/>
          <a:lstStyle/>
          <a:p>
            <a:r>
              <a:rPr lang="es-CL" dirty="0"/>
              <a:t>Preguntas de inicio.</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Preguntas de cierre.</a:t>
            </a:r>
          </a:p>
        </p:txBody>
      </p:sp>
      <p:sp>
        <p:nvSpPr>
          <p:cNvPr id="4" name="Marcador de texto 3">
            <a:extLst>
              <a:ext uri="{FF2B5EF4-FFF2-40B4-BE49-F238E27FC236}">
                <a16:creationId xmlns:a16="http://schemas.microsoft.com/office/drawing/2014/main" id="{AF08DBE4-AAF5-4A4E-B943-84E267B08B98}"/>
              </a:ext>
            </a:extLst>
          </p:cNvPr>
          <p:cNvSpPr>
            <a:spLocks noGrp="1"/>
          </p:cNvSpPr>
          <p:nvPr>
            <p:ph type="body" idx="1"/>
          </p:nvPr>
        </p:nvSpPr>
        <p:spPr/>
        <p:txBody>
          <a:bodyPr/>
          <a:lstStyle/>
          <a:p>
            <a:endParaRPr lang="es-CL" dirty="0"/>
          </a:p>
        </p:txBody>
      </p:sp>
      <p:sp>
        <p:nvSpPr>
          <p:cNvPr id="6" name="Marcador de texto 5">
            <a:extLst>
              <a:ext uri="{FF2B5EF4-FFF2-40B4-BE49-F238E27FC236}">
                <a16:creationId xmlns:a16="http://schemas.microsoft.com/office/drawing/2014/main" id="{DDB61C13-17DE-452B-87A1-F01C6E600A90}"/>
              </a:ext>
            </a:extLst>
          </p:cNvPr>
          <p:cNvSpPr>
            <a:spLocks noGrp="1"/>
          </p:cNvSpPr>
          <p:nvPr>
            <p:ph type="body" sz="half" idx="3"/>
          </p:nvPr>
        </p:nvSpPr>
        <p:spPr/>
        <p:txBody>
          <a:bodyPr/>
          <a:lstStyle/>
          <a:p>
            <a:endParaRPr lang="es-CL" dirty="0"/>
          </a:p>
        </p:txBody>
      </p:sp>
      <p:sp>
        <p:nvSpPr>
          <p:cNvPr id="5" name="Marcador de contenido 4">
            <a:extLst>
              <a:ext uri="{FF2B5EF4-FFF2-40B4-BE49-F238E27FC236}">
                <a16:creationId xmlns:a16="http://schemas.microsoft.com/office/drawing/2014/main" id="{BF0BEDE2-9848-4429-8950-144ADA056427}"/>
              </a:ext>
            </a:extLst>
          </p:cNvPr>
          <p:cNvSpPr>
            <a:spLocks noGrp="1"/>
          </p:cNvSpPr>
          <p:nvPr>
            <p:ph sz="quarter" idx="2"/>
          </p:nvPr>
        </p:nvSpPr>
        <p:spPr/>
        <p:txBody>
          <a:bodyPr>
            <a:normAutofit fontScale="92500" lnSpcReduction="10000"/>
          </a:bodyPr>
          <a:lstStyle/>
          <a:p>
            <a:pPr marL="0" lvl="0" indent="0" algn="just">
              <a:lnSpc>
                <a:spcPct val="115000"/>
              </a:lnSpc>
              <a:buNone/>
            </a:pPr>
            <a:r>
              <a:rPr lang="es-CL" sz="1600" dirty="0">
                <a:effectLst/>
                <a:latin typeface="Arial" panose="020B0604020202020204" pitchFamily="34" charset="0"/>
                <a:ea typeface="Calibri" panose="020F0502020204030204" pitchFamily="34" charset="0"/>
                <a:cs typeface="Times New Roman" panose="02020603050405020304" pitchFamily="18" charset="0"/>
              </a:rPr>
              <a:t>El conjunto de problemas económicos y sociales que afectaron a los sectores populares de la población entre los años 1880 y 1920 aproximadamente se les denomina: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Cuestión Salitrera.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Cuestión Social.</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República Parlamentaria.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Guerra del Pacífico.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contenido 6">
            <a:extLst>
              <a:ext uri="{FF2B5EF4-FFF2-40B4-BE49-F238E27FC236}">
                <a16:creationId xmlns:a16="http://schemas.microsoft.com/office/drawing/2014/main" id="{9F45F8FF-8D49-4330-9151-15FEFB3CF21B}"/>
              </a:ext>
            </a:extLst>
          </p:cNvPr>
          <p:cNvSpPr>
            <a:spLocks noGrp="1"/>
          </p:cNvSpPr>
          <p:nvPr>
            <p:ph sz="quarter" idx="4"/>
          </p:nvPr>
        </p:nvSpPr>
        <p:spPr/>
        <p:txBody>
          <a:bodyPr>
            <a:normAutofit fontScale="92500" lnSpcReduction="10000"/>
          </a:bodyPr>
          <a:lstStyle/>
          <a:p>
            <a:pPr marL="0" lvl="0" indent="0" algn="just">
              <a:lnSpc>
                <a:spcPct val="115000"/>
              </a:lnSpc>
              <a:buNone/>
            </a:pPr>
            <a:r>
              <a:rPr lang="es-CL" sz="1400" dirty="0">
                <a:effectLst/>
                <a:latin typeface="Arial" panose="020B0604020202020204" pitchFamily="34" charset="0"/>
                <a:ea typeface="Calibri" panose="020F0502020204030204" pitchFamily="34" charset="0"/>
                <a:cs typeface="Times New Roman" panose="02020603050405020304" pitchFamily="18" charset="0"/>
              </a:rPr>
              <a:t>Como respuesta al descontento generado por los trabajadores durante este período:</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400" dirty="0">
                <a:effectLst/>
                <a:latin typeface="Arial" panose="020B0604020202020204" pitchFamily="34" charset="0"/>
                <a:ea typeface="Calibri" panose="020F0502020204030204" pitchFamily="34" charset="0"/>
                <a:cs typeface="Times New Roman" panose="02020603050405020304" pitchFamily="18" charset="0"/>
              </a:rPr>
              <a:t>Acordaron pacíficamente mejorar sus condiciones laborales con el gobierno y con sus patrones.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400" dirty="0">
                <a:effectLst/>
                <a:latin typeface="Arial" panose="020B0604020202020204" pitchFamily="34" charset="0"/>
                <a:ea typeface="Calibri" panose="020F0502020204030204" pitchFamily="34" charset="0"/>
                <a:cs typeface="Times New Roman" panose="02020603050405020304" pitchFamily="18" charset="0"/>
              </a:rPr>
              <a:t>Comenzaron a organizarse de diferentes formas para mostrar su descontento y buscar mejores condiciones laborales.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400" dirty="0">
                <a:effectLst/>
                <a:latin typeface="Arial" panose="020B0604020202020204" pitchFamily="34" charset="0"/>
                <a:ea typeface="Calibri" panose="020F0502020204030204" pitchFamily="34" charset="0"/>
                <a:cs typeface="Times New Roman" panose="02020603050405020304" pitchFamily="18" charset="0"/>
              </a:rPr>
              <a:t>Iniciaron una guerra civil, que llevó a la caída del gobierno y la instauración de un Estado Comunista.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400" dirty="0">
                <a:effectLst/>
                <a:latin typeface="Arial" panose="020B0604020202020204" pitchFamily="34" charset="0"/>
                <a:ea typeface="Calibri" panose="020F0502020204030204" pitchFamily="34" charset="0"/>
                <a:cs typeface="Times New Roman" panose="02020603050405020304" pitchFamily="18" charset="0"/>
              </a:rPr>
              <a:t>No hicieron nada.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2E420-FA9F-4AC9-B3CF-0E78365B57D8}"/>
              </a:ext>
            </a:extLst>
          </p:cNvPr>
          <p:cNvSpPr>
            <a:spLocks noGrp="1"/>
          </p:cNvSpPr>
          <p:nvPr>
            <p:ph type="title"/>
          </p:nvPr>
        </p:nvSpPr>
        <p:spPr/>
        <p:txBody>
          <a:bodyPr/>
          <a:lstStyle/>
          <a:p>
            <a:r>
              <a:rPr lang="es-CL" dirty="0"/>
              <a:t>Preguntas de cierre.</a:t>
            </a:r>
          </a:p>
        </p:txBody>
      </p:sp>
      <p:sp>
        <p:nvSpPr>
          <p:cNvPr id="3" name="Marcador de texto 2">
            <a:extLst>
              <a:ext uri="{FF2B5EF4-FFF2-40B4-BE49-F238E27FC236}">
                <a16:creationId xmlns:a16="http://schemas.microsoft.com/office/drawing/2014/main" id="{176B7B72-6A03-4950-A75E-6EEAE20B4219}"/>
              </a:ext>
            </a:extLst>
          </p:cNvPr>
          <p:cNvSpPr>
            <a:spLocks noGrp="1"/>
          </p:cNvSpPr>
          <p:nvPr>
            <p:ph type="body" idx="1"/>
          </p:nvPr>
        </p:nvSpPr>
        <p:spPr/>
        <p:txBody>
          <a:bodyPr/>
          <a:lstStyle/>
          <a:p>
            <a:endParaRPr lang="es-CL"/>
          </a:p>
        </p:txBody>
      </p:sp>
      <p:sp>
        <p:nvSpPr>
          <p:cNvPr id="4" name="Marcador de texto 3">
            <a:extLst>
              <a:ext uri="{FF2B5EF4-FFF2-40B4-BE49-F238E27FC236}">
                <a16:creationId xmlns:a16="http://schemas.microsoft.com/office/drawing/2014/main" id="{19882B2C-8BCE-47F2-AD4B-934BE391E2C4}"/>
              </a:ext>
            </a:extLst>
          </p:cNvPr>
          <p:cNvSpPr>
            <a:spLocks noGrp="1"/>
          </p:cNvSpPr>
          <p:nvPr>
            <p:ph type="body" sz="half" idx="3"/>
          </p:nvPr>
        </p:nvSpPr>
        <p:spPr/>
        <p:txBody>
          <a:bodyPr/>
          <a:lstStyle/>
          <a:p>
            <a:endParaRPr lang="es-CL"/>
          </a:p>
        </p:txBody>
      </p:sp>
      <p:sp>
        <p:nvSpPr>
          <p:cNvPr id="5" name="Marcador de contenido 4">
            <a:extLst>
              <a:ext uri="{FF2B5EF4-FFF2-40B4-BE49-F238E27FC236}">
                <a16:creationId xmlns:a16="http://schemas.microsoft.com/office/drawing/2014/main" id="{5A22548D-7BB5-410D-8291-7D8162670150}"/>
              </a:ext>
            </a:extLst>
          </p:cNvPr>
          <p:cNvSpPr>
            <a:spLocks noGrp="1"/>
          </p:cNvSpPr>
          <p:nvPr>
            <p:ph sz="quarter" idx="2"/>
          </p:nvPr>
        </p:nvSpPr>
        <p:spPr/>
        <p:txBody>
          <a:bodyPr>
            <a:normAutofit/>
          </a:bodyPr>
          <a:lstStyle/>
          <a:p>
            <a:pPr marL="0" lvl="0" indent="0" algn="just">
              <a:lnSpc>
                <a:spcPct val="115000"/>
              </a:lnSpc>
              <a:buNone/>
            </a:pPr>
            <a:r>
              <a:rPr lang="es-CL" sz="1600" dirty="0">
                <a:effectLst/>
                <a:latin typeface="Arial" panose="020B0604020202020204" pitchFamily="34" charset="0"/>
                <a:ea typeface="Calibri" panose="020F0502020204030204" pitchFamily="34" charset="0"/>
                <a:cs typeface="Times New Roman" panose="02020603050405020304" pitchFamily="18" charset="0"/>
              </a:rPr>
              <a:t>Dentro de las formas de organización obrera a comienzos del siglo XX existieron:</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Mutuales.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Mancomunales.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Sociedades de resistencia.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Todas las anteriores.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Marcador de contenido 5">
            <a:extLst>
              <a:ext uri="{FF2B5EF4-FFF2-40B4-BE49-F238E27FC236}">
                <a16:creationId xmlns:a16="http://schemas.microsoft.com/office/drawing/2014/main" id="{6C6B905A-B82C-44A2-B6F3-3ED128F346BD}"/>
              </a:ext>
            </a:extLst>
          </p:cNvPr>
          <p:cNvSpPr>
            <a:spLocks noGrp="1"/>
          </p:cNvSpPr>
          <p:nvPr>
            <p:ph sz="quarter" idx="4"/>
          </p:nvPr>
        </p:nvSpPr>
        <p:spPr/>
        <p:txBody>
          <a:bodyPr/>
          <a:lstStyle/>
          <a:p>
            <a:pPr marL="109728" indent="0" algn="ctr">
              <a:buNone/>
            </a:pPr>
            <a:r>
              <a:rPr lang="es-CL" sz="1800" b="1" u="sng" dirty="0">
                <a:effectLst/>
                <a:latin typeface="Arial" panose="020B0604020202020204" pitchFamily="34" charset="0"/>
                <a:ea typeface="Calibri" panose="020F0502020204030204" pitchFamily="34" charset="0"/>
                <a:cs typeface="Times New Roman" panose="02020603050405020304" pitchFamily="18" charset="0"/>
              </a:rPr>
              <a:t>PREGUNTAS ABIERTAS:</a:t>
            </a:r>
          </a:p>
          <a:p>
            <a:pPr algn="just"/>
            <a:r>
              <a:rPr lang="es-CL" sz="1800" dirty="0">
                <a:effectLst/>
                <a:latin typeface="Arial" panose="020B0604020202020204" pitchFamily="34" charset="0"/>
                <a:ea typeface="Calibri" panose="020F0502020204030204" pitchFamily="34" charset="0"/>
                <a:cs typeface="Times New Roman" panose="02020603050405020304" pitchFamily="18" charset="0"/>
              </a:rPr>
              <a:t>¿Qué aprendimos hoy?</a:t>
            </a:r>
          </a:p>
          <a:p>
            <a:pPr algn="just"/>
            <a:endParaRPr lang="es-CL" sz="1800" dirty="0">
              <a:latin typeface="Arial" panose="020B0604020202020204" pitchFamily="34" charset="0"/>
              <a:ea typeface="Calibri" panose="020F0502020204030204" pitchFamily="34" charset="0"/>
              <a:cs typeface="Times New Roman" panose="02020603050405020304" pitchFamily="18" charset="0"/>
            </a:endParaRPr>
          </a:p>
          <a:p>
            <a:pPr algn="just"/>
            <a:r>
              <a:rPr lang="es-CL" sz="1800" dirty="0">
                <a:latin typeface="Arial" panose="020B0604020202020204" pitchFamily="34" charset="0"/>
                <a:ea typeface="Calibri" panose="020F0502020204030204" pitchFamily="34" charset="0"/>
                <a:cs typeface="Times New Roman" panose="02020603050405020304" pitchFamily="18" charset="0"/>
              </a:rPr>
              <a:t>¿Cómo lo aprendimos?</a:t>
            </a:r>
          </a:p>
          <a:p>
            <a:pPr marL="109728" indent="0" algn="just">
              <a:buNone/>
            </a:pPr>
            <a:endParaRPr lang="es-CL" sz="1800" dirty="0">
              <a:latin typeface="Arial" panose="020B0604020202020204" pitchFamily="34" charset="0"/>
              <a:ea typeface="Calibri" panose="020F0502020204030204" pitchFamily="34" charset="0"/>
              <a:cs typeface="Times New Roman" panose="02020603050405020304" pitchFamily="18" charset="0"/>
            </a:endParaRPr>
          </a:p>
          <a:p>
            <a:pPr algn="just"/>
            <a:r>
              <a:rPr lang="es-CL" sz="1800" dirty="0">
                <a:effectLst/>
                <a:latin typeface="Arial" panose="020B0604020202020204" pitchFamily="34" charset="0"/>
                <a:ea typeface="Calibri" panose="020F0502020204030204" pitchFamily="34" charset="0"/>
                <a:cs typeface="Times New Roman" panose="02020603050405020304" pitchFamily="18" charset="0"/>
              </a:rPr>
              <a:t>¿Cómo los conceptos </a:t>
            </a:r>
            <a:r>
              <a:rPr lang="es-CL" sz="1800" dirty="0">
                <a:latin typeface="Arial" panose="020B0604020202020204" pitchFamily="34" charset="0"/>
                <a:ea typeface="Calibri" panose="020F0502020204030204" pitchFamily="34" charset="0"/>
                <a:cs typeface="Times New Roman" panose="02020603050405020304" pitchFamily="18" charset="0"/>
              </a:rPr>
              <a:t>aprendidos en la clase los encontramos </a:t>
            </a:r>
            <a:r>
              <a:rPr lang="es-CL" sz="1800" dirty="0">
                <a:effectLst/>
                <a:latin typeface="Arial" panose="020B0604020202020204" pitchFamily="34" charset="0"/>
                <a:ea typeface="Calibri" panose="020F0502020204030204" pitchFamily="34" charset="0"/>
                <a:cs typeface="Times New Roman" panose="02020603050405020304" pitchFamily="18" charset="0"/>
              </a:rPr>
              <a:t>presentes hasta el día de hoy? </a:t>
            </a:r>
            <a:endParaRPr lang="es-CL" dirty="0"/>
          </a:p>
          <a:p>
            <a:pPr marL="109728" indent="0">
              <a:buNone/>
            </a:pPr>
            <a:endParaRPr lang="es-CL" dirty="0"/>
          </a:p>
        </p:txBody>
      </p:sp>
    </p:spTree>
    <p:extLst>
      <p:ext uri="{BB962C8B-B14F-4D97-AF65-F5344CB8AC3E}">
        <p14:creationId xmlns:p14="http://schemas.microsoft.com/office/powerpoint/2010/main" val="348730990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gn="just"/>
            <a:r>
              <a:rPr lang="es-CL" b="1" u="sng" dirty="0">
                <a:latin typeface="+mj-lt"/>
              </a:rPr>
              <a:t>Identificar:</a:t>
            </a:r>
            <a:r>
              <a:rPr lang="es-CL" dirty="0">
                <a:latin typeface="+mj-lt"/>
              </a:rPr>
              <a:t> </a:t>
            </a:r>
            <a:r>
              <a:rPr lang="es-CL" i="1" dirty="0">
                <a:latin typeface="+mj-lt"/>
              </a:rPr>
              <a:t>reconocer las principales características de algo o alguien.</a:t>
            </a:r>
          </a:p>
          <a:p>
            <a:pPr algn="just"/>
            <a:endParaRPr lang="es-CL" dirty="0">
              <a:latin typeface="+mj-lt"/>
            </a:endParaRPr>
          </a:p>
          <a:p>
            <a:pPr algn="just"/>
            <a:r>
              <a:rPr lang="es-CL" dirty="0">
                <a:latin typeface="+mj-lt"/>
              </a:rPr>
              <a:t>El </a:t>
            </a:r>
            <a:r>
              <a:rPr lang="es-CL" b="1" u="sng" dirty="0">
                <a:latin typeface="+mj-lt"/>
              </a:rPr>
              <a:t>siglo XX</a:t>
            </a:r>
            <a:r>
              <a:rPr lang="es-CL" dirty="0">
                <a:latin typeface="+mj-lt"/>
              </a:rPr>
              <a:t> es un período de 100 años que abarca desde el año 1900 al 1999.</a:t>
            </a:r>
          </a:p>
          <a:p>
            <a:pPr marL="109728" indent="0">
              <a:buNone/>
            </a:pPr>
            <a:endParaRPr lang="es-CL" i="1" dirty="0">
              <a:latin typeface="+mj-lt"/>
            </a:endParaRPr>
          </a:p>
          <a:p>
            <a:pPr algn="just"/>
            <a:r>
              <a:rPr lang="es-MX" i="0" dirty="0">
                <a:effectLst/>
                <a:latin typeface="+mj-lt"/>
              </a:rPr>
              <a:t>La </a:t>
            </a:r>
            <a:r>
              <a:rPr lang="es-MX" b="1" i="0" u="sng" dirty="0">
                <a:effectLst/>
                <a:latin typeface="+mj-lt"/>
              </a:rPr>
              <a:t>democratización</a:t>
            </a:r>
            <a:r>
              <a:rPr lang="es-MX" i="0" dirty="0">
                <a:effectLst/>
                <a:latin typeface="+mj-lt"/>
              </a:rPr>
              <a:t> política se refiere al proceso de establecer o extender las instituciones que definen un régimen democrático.</a:t>
            </a:r>
            <a:endParaRPr lang="es-CL" dirty="0">
              <a:latin typeface="+mj-lt"/>
            </a:endParaRPr>
          </a:p>
        </p:txBody>
      </p:sp>
      <p:sp>
        <p:nvSpPr>
          <p:cNvPr id="3" name="2 Título"/>
          <p:cNvSpPr>
            <a:spLocks noGrp="1"/>
          </p:cNvSpPr>
          <p:nvPr>
            <p:ph type="title"/>
          </p:nvPr>
        </p:nvSpPr>
        <p:spPr/>
        <p:txBody>
          <a:bodyPr/>
          <a:lstStyle/>
          <a:p>
            <a:r>
              <a:rPr lang="es-CL" dirty="0"/>
              <a:t>Conceptos clave.</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109728" indent="0" algn="l">
              <a:buNone/>
            </a:pPr>
            <a:r>
              <a:rPr lang="es-MX" sz="2000" b="0" i="0" u="none" strike="noStrike" baseline="0" dirty="0">
                <a:solidFill>
                  <a:srgbClr val="000000"/>
                </a:solidFill>
                <a:latin typeface="MyriadPro-Light"/>
              </a:rPr>
              <a:t>Desde la década de 1920 se produjeron en Chile importantes cambios políticos, económicos y sociales, como por ejemplo:</a:t>
            </a:r>
          </a:p>
          <a:p>
            <a:pPr algn="l"/>
            <a:r>
              <a:rPr lang="es-MX" sz="2000" b="0" i="0" u="none" strike="noStrike" baseline="0" dirty="0">
                <a:solidFill>
                  <a:srgbClr val="000000"/>
                </a:solidFill>
                <a:latin typeface="MyriadPro-Light"/>
              </a:rPr>
              <a:t>Se crearon leyes para </a:t>
            </a:r>
            <a:r>
              <a:rPr lang="es-MX" sz="2000" b="1" i="0" u="none" strike="noStrike" baseline="0" dirty="0">
                <a:solidFill>
                  <a:srgbClr val="000000"/>
                </a:solidFill>
                <a:latin typeface="MyriadPro-Light"/>
              </a:rPr>
              <a:t>mejorar las condiciones de los </a:t>
            </a:r>
            <a:r>
              <a:rPr lang="es-CL" sz="2000" b="1" i="0" u="none" strike="noStrike" baseline="0" dirty="0">
                <a:solidFill>
                  <a:srgbClr val="000000"/>
                </a:solidFill>
                <a:latin typeface="MyriadPro-Light"/>
              </a:rPr>
              <a:t>trabajadores</a:t>
            </a:r>
            <a:r>
              <a:rPr lang="es-CL" sz="2000" b="0" i="0" u="none" strike="noStrike" baseline="0" dirty="0">
                <a:solidFill>
                  <a:srgbClr val="000000"/>
                </a:solidFill>
                <a:latin typeface="MyriadPro-Light"/>
              </a:rPr>
              <a:t>.</a:t>
            </a:r>
          </a:p>
          <a:p>
            <a:pPr algn="l"/>
            <a:r>
              <a:rPr lang="es-MX" sz="2000" b="0" i="0" u="none" strike="noStrike" baseline="0" dirty="0">
                <a:solidFill>
                  <a:srgbClr val="000000"/>
                </a:solidFill>
                <a:latin typeface="MyriadPro-Light"/>
              </a:rPr>
              <a:t>La crisis del salitre llevó a un </a:t>
            </a:r>
            <a:r>
              <a:rPr lang="es-MX" sz="2000" b="1" i="0" u="none" strike="noStrike" baseline="0" dirty="0">
                <a:solidFill>
                  <a:srgbClr val="000000"/>
                </a:solidFill>
                <a:latin typeface="MyriadPro-Light"/>
              </a:rPr>
              <a:t>cambio en el rol del Estado</a:t>
            </a:r>
            <a:r>
              <a:rPr lang="es-MX" sz="2000" b="0" i="0" u="none" strike="noStrike" baseline="0" dirty="0">
                <a:solidFill>
                  <a:srgbClr val="000000"/>
                </a:solidFill>
                <a:latin typeface="MyriadPro-Light"/>
              </a:rPr>
              <a:t> y su </a:t>
            </a:r>
            <a:r>
              <a:rPr lang="es-CL" sz="2000" b="0" i="0" u="none" strike="noStrike" baseline="0" dirty="0">
                <a:solidFill>
                  <a:srgbClr val="000000"/>
                </a:solidFill>
                <a:latin typeface="MyriadPro-Light"/>
              </a:rPr>
              <a:t>participación en la sociedad.</a:t>
            </a:r>
          </a:p>
          <a:p>
            <a:pPr algn="l"/>
            <a:r>
              <a:rPr lang="es-MX" sz="2000" b="0" i="0" u="none" strike="noStrike" baseline="0" dirty="0">
                <a:solidFill>
                  <a:srgbClr val="000000"/>
                </a:solidFill>
                <a:latin typeface="MyriadPro-Light"/>
              </a:rPr>
              <a:t>Sectores antes postergados, como la </a:t>
            </a:r>
            <a:r>
              <a:rPr lang="es-MX" sz="2000" b="1" i="0" u="none" strike="noStrike" baseline="0" dirty="0">
                <a:solidFill>
                  <a:srgbClr val="000000"/>
                </a:solidFill>
                <a:latin typeface="MyriadPro-Light"/>
              </a:rPr>
              <a:t>clase media</a:t>
            </a:r>
            <a:r>
              <a:rPr lang="es-MX" sz="2000" b="0" i="0" u="none" strike="noStrike" baseline="0" dirty="0">
                <a:solidFill>
                  <a:srgbClr val="000000"/>
                </a:solidFill>
                <a:latin typeface="MyriadPro-Light"/>
              </a:rPr>
              <a:t> y las </a:t>
            </a:r>
            <a:r>
              <a:rPr lang="es-MX" sz="2000" b="1" i="0" u="none" strike="noStrike" baseline="0" dirty="0">
                <a:solidFill>
                  <a:srgbClr val="000000"/>
                </a:solidFill>
                <a:latin typeface="MyriadPro-Light"/>
              </a:rPr>
              <a:t>mujeres</a:t>
            </a:r>
            <a:r>
              <a:rPr lang="es-MX" sz="2000" b="0" i="0" u="none" strike="noStrike" baseline="0" dirty="0">
                <a:solidFill>
                  <a:srgbClr val="000000"/>
                </a:solidFill>
                <a:latin typeface="MyriadPro-Light"/>
              </a:rPr>
              <a:t>, </a:t>
            </a:r>
            <a:r>
              <a:rPr lang="es-CL" sz="2000" b="0" i="0" u="none" strike="noStrike" baseline="0" dirty="0">
                <a:solidFill>
                  <a:srgbClr val="000000"/>
                </a:solidFill>
                <a:latin typeface="MyriadPro-Light"/>
              </a:rPr>
              <a:t>tomaron protagonismo.</a:t>
            </a:r>
          </a:p>
          <a:p>
            <a:pPr algn="l"/>
            <a:r>
              <a:rPr lang="es-MX" sz="2000" b="0" i="0" u="none" strike="noStrike" baseline="0" dirty="0">
                <a:solidFill>
                  <a:srgbClr val="000000"/>
                </a:solidFill>
                <a:latin typeface="MyriadPro-Light"/>
              </a:rPr>
              <a:t>Se </a:t>
            </a:r>
            <a:r>
              <a:rPr lang="es-MX" sz="2000" b="1" i="0" u="none" strike="noStrike" baseline="0" dirty="0">
                <a:solidFill>
                  <a:srgbClr val="000000"/>
                </a:solidFill>
                <a:latin typeface="MyriadPro-Light"/>
              </a:rPr>
              <a:t>cambió la Constitución</a:t>
            </a:r>
            <a:r>
              <a:rPr lang="es-MX" sz="2000" b="0" i="0" u="none" strike="noStrike" baseline="0" dirty="0">
                <a:solidFill>
                  <a:srgbClr val="000000"/>
                </a:solidFill>
                <a:latin typeface="MyriadPro-Light"/>
              </a:rPr>
              <a:t>, disminuyendo el poder del Congreso y aumentando el del Presidente de la República.</a:t>
            </a:r>
            <a:endParaRPr lang="es-CL" sz="3600" dirty="0"/>
          </a:p>
        </p:txBody>
      </p:sp>
      <p:sp>
        <p:nvSpPr>
          <p:cNvPr id="3" name="2 Título"/>
          <p:cNvSpPr>
            <a:spLocks noGrp="1"/>
          </p:cNvSpPr>
          <p:nvPr>
            <p:ph type="title"/>
          </p:nvPr>
        </p:nvSpPr>
        <p:spPr/>
        <p:txBody>
          <a:bodyPr>
            <a:normAutofit fontScale="90000"/>
          </a:bodyPr>
          <a:lstStyle/>
          <a:p>
            <a:r>
              <a:rPr lang="es-CL" dirty="0"/>
              <a:t>Chile a partir de la década de 1920</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8672CA0-8E62-4678-A3FC-14719DAB6065}"/>
              </a:ext>
            </a:extLst>
          </p:cNvPr>
          <p:cNvPicPr>
            <a:picLocks noGrp="1" noChangeAspect="1"/>
          </p:cNvPicPr>
          <p:nvPr>
            <p:ph idx="1"/>
          </p:nvPr>
        </p:nvPicPr>
        <p:blipFill>
          <a:blip r:embed="rId2"/>
          <a:stretch>
            <a:fillRect/>
          </a:stretch>
        </p:blipFill>
        <p:spPr>
          <a:xfrm>
            <a:off x="3560693" y="8855"/>
            <a:ext cx="5532399" cy="5134645"/>
          </a:xfrm>
        </p:spPr>
      </p:pic>
      <p:sp>
        <p:nvSpPr>
          <p:cNvPr id="3" name="Título 2">
            <a:extLst>
              <a:ext uri="{FF2B5EF4-FFF2-40B4-BE49-F238E27FC236}">
                <a16:creationId xmlns:a16="http://schemas.microsoft.com/office/drawing/2014/main" id="{FCC463F7-172D-4BE4-8FD1-98FE4B3F796B}"/>
              </a:ext>
            </a:extLst>
          </p:cNvPr>
          <p:cNvSpPr>
            <a:spLocks noGrp="1"/>
          </p:cNvSpPr>
          <p:nvPr>
            <p:ph type="title"/>
          </p:nvPr>
        </p:nvSpPr>
        <p:spPr>
          <a:xfrm>
            <a:off x="251520" y="2143125"/>
            <a:ext cx="3034680" cy="857250"/>
          </a:xfrm>
        </p:spPr>
        <p:txBody>
          <a:bodyPr>
            <a:noAutofit/>
          </a:bodyPr>
          <a:lstStyle/>
          <a:p>
            <a:r>
              <a:rPr lang="es-CL" sz="2400" dirty="0"/>
              <a:t>Democratización de la sociedad chilena en el siglo XX</a:t>
            </a:r>
          </a:p>
        </p:txBody>
      </p:sp>
    </p:spTree>
    <p:extLst>
      <p:ext uri="{BB962C8B-B14F-4D97-AF65-F5344CB8AC3E}">
        <p14:creationId xmlns:p14="http://schemas.microsoft.com/office/powerpoint/2010/main" val="356726740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AA47A86-B533-4650-8C61-E73D2C64140C}"/>
              </a:ext>
            </a:extLst>
          </p:cNvPr>
          <p:cNvSpPr>
            <a:spLocks noGrp="1"/>
          </p:cNvSpPr>
          <p:nvPr>
            <p:ph idx="1"/>
          </p:nvPr>
        </p:nvSpPr>
        <p:spPr/>
        <p:txBody>
          <a:bodyPr>
            <a:normAutofit fontScale="92500" lnSpcReduction="20000"/>
          </a:bodyPr>
          <a:lstStyle/>
          <a:p>
            <a:pPr algn="just"/>
            <a:r>
              <a:rPr lang="es-MX" sz="2800" b="0" i="0" u="none" strike="noStrike" baseline="0" dirty="0">
                <a:solidFill>
                  <a:srgbClr val="000000"/>
                </a:solidFill>
                <a:latin typeface="MyriadPro-Light"/>
              </a:rPr>
              <a:t>La dificultad para vender el salitre chileno que provocó la creación del salitre sintético se agravó con la crisis económica mundial de 1929 originada en Estados Unidos, llamada la </a:t>
            </a:r>
            <a:r>
              <a:rPr lang="es-MX" sz="2800" b="1" i="0" u="none" strike="noStrike" baseline="0" dirty="0">
                <a:solidFill>
                  <a:srgbClr val="000000"/>
                </a:solidFill>
                <a:latin typeface="MyriadPro-Light"/>
              </a:rPr>
              <a:t>Gran Depresión</a:t>
            </a:r>
            <a:r>
              <a:rPr lang="es-MX" sz="2800" b="0" i="0" u="none" strike="noStrike" baseline="0" dirty="0">
                <a:solidFill>
                  <a:srgbClr val="000000"/>
                </a:solidFill>
                <a:latin typeface="MyriadPro-Light"/>
              </a:rPr>
              <a:t>. </a:t>
            </a:r>
          </a:p>
          <a:p>
            <a:pPr algn="just"/>
            <a:endParaRPr lang="es-MX" sz="2800" dirty="0">
              <a:solidFill>
                <a:srgbClr val="000000"/>
              </a:solidFill>
              <a:latin typeface="MyriadPro-Light"/>
            </a:endParaRPr>
          </a:p>
          <a:p>
            <a:pPr algn="just"/>
            <a:r>
              <a:rPr lang="es-MX" sz="2800" b="0" i="0" u="none" strike="noStrike" baseline="0" dirty="0">
                <a:solidFill>
                  <a:srgbClr val="000000"/>
                </a:solidFill>
                <a:latin typeface="MyriadPro-Light"/>
              </a:rPr>
              <a:t>Esta crisis afectó fuertemente a Chile, ya que el país dependía del </a:t>
            </a:r>
            <a:r>
              <a:rPr lang="es-MX" sz="2800" b="1" i="0" u="none" strike="noStrike" baseline="0" dirty="0">
                <a:latin typeface="MyriadPro-Regular"/>
              </a:rPr>
              <a:t>mercado internacional</a:t>
            </a:r>
            <a:r>
              <a:rPr lang="es-MX" sz="2800" b="0" i="0" u="none" strike="noStrike" baseline="0" dirty="0">
                <a:solidFill>
                  <a:srgbClr val="000000"/>
                </a:solidFill>
                <a:latin typeface="MyriadPro-Light"/>
              </a:rPr>
              <a:t>. Para salir de dicha crisis, el Estado desarrolló la industria nacional y adoptó </a:t>
            </a:r>
            <a:r>
              <a:rPr lang="es-CL" sz="2800" b="0" i="0" u="none" strike="noStrike" baseline="0" dirty="0">
                <a:solidFill>
                  <a:srgbClr val="000000"/>
                </a:solidFill>
                <a:latin typeface="MyriadPro-Light"/>
              </a:rPr>
              <a:t>un </a:t>
            </a:r>
            <a:r>
              <a:rPr lang="es-CL" sz="2800" b="0" i="0" u="none" strike="noStrike" baseline="0" dirty="0">
                <a:solidFill>
                  <a:srgbClr val="000000"/>
                </a:solidFill>
                <a:latin typeface="MyriadPro-Semibold"/>
              </a:rPr>
              <a:t>rol empresarial</a:t>
            </a:r>
            <a:r>
              <a:rPr lang="es-CL" sz="2800" b="0" i="0" u="none" strike="noStrike" baseline="0" dirty="0">
                <a:solidFill>
                  <a:srgbClr val="000000"/>
                </a:solidFill>
                <a:latin typeface="MyriadPro-Light"/>
              </a:rPr>
              <a:t>.</a:t>
            </a:r>
            <a:endParaRPr lang="es-CL" sz="3600" dirty="0"/>
          </a:p>
        </p:txBody>
      </p:sp>
      <p:sp>
        <p:nvSpPr>
          <p:cNvPr id="3" name="Título 2">
            <a:extLst>
              <a:ext uri="{FF2B5EF4-FFF2-40B4-BE49-F238E27FC236}">
                <a16:creationId xmlns:a16="http://schemas.microsoft.com/office/drawing/2014/main" id="{15BA6E9A-CC52-41EE-A0AE-D452DC546085}"/>
              </a:ext>
            </a:extLst>
          </p:cNvPr>
          <p:cNvSpPr>
            <a:spLocks noGrp="1"/>
          </p:cNvSpPr>
          <p:nvPr>
            <p:ph type="title"/>
          </p:nvPr>
        </p:nvSpPr>
        <p:spPr/>
        <p:txBody>
          <a:bodyPr/>
          <a:lstStyle/>
          <a:p>
            <a:r>
              <a:rPr lang="es-CL" dirty="0"/>
              <a:t>Rol económico del Estado.</a:t>
            </a:r>
          </a:p>
        </p:txBody>
      </p:sp>
    </p:spTree>
    <p:extLst>
      <p:ext uri="{BB962C8B-B14F-4D97-AF65-F5344CB8AC3E}">
        <p14:creationId xmlns:p14="http://schemas.microsoft.com/office/powerpoint/2010/main" val="319717109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749B055-1730-46E3-8DCB-6165BAFB7C21}"/>
              </a:ext>
            </a:extLst>
          </p:cNvPr>
          <p:cNvSpPr>
            <a:spLocks noGrp="1"/>
          </p:cNvSpPr>
          <p:nvPr>
            <p:ph idx="1"/>
          </p:nvPr>
        </p:nvSpPr>
        <p:spPr>
          <a:xfrm>
            <a:off x="457200" y="915566"/>
            <a:ext cx="8229600" cy="3394472"/>
          </a:xfrm>
        </p:spPr>
        <p:txBody>
          <a:bodyPr/>
          <a:lstStyle/>
          <a:p>
            <a:pPr algn="just"/>
            <a:r>
              <a:rPr lang="es-MX" sz="1800" b="0" i="0" u="none" strike="noStrike" baseline="0" dirty="0">
                <a:latin typeface="MyriadPro-Light"/>
              </a:rPr>
              <a:t>El objetivo del modelo de industrialización por sustitución de importaciones (ISI) era que el país dejara de depender de los mercados externos, produciendo lo que necesitaba dentro de sus propias fronteras. Para ello fue muy importante desarrollar la industria nacional.</a:t>
            </a:r>
            <a:endParaRPr lang="es-CL" dirty="0"/>
          </a:p>
        </p:txBody>
      </p:sp>
      <p:sp>
        <p:nvSpPr>
          <p:cNvPr id="3" name="Título 2">
            <a:extLst>
              <a:ext uri="{FF2B5EF4-FFF2-40B4-BE49-F238E27FC236}">
                <a16:creationId xmlns:a16="http://schemas.microsoft.com/office/drawing/2014/main" id="{32BA332B-C9BD-472B-A330-9BA83657692C}"/>
              </a:ext>
            </a:extLst>
          </p:cNvPr>
          <p:cNvSpPr>
            <a:spLocks noGrp="1"/>
          </p:cNvSpPr>
          <p:nvPr>
            <p:ph type="title"/>
          </p:nvPr>
        </p:nvSpPr>
        <p:spPr/>
        <p:txBody>
          <a:bodyPr/>
          <a:lstStyle/>
          <a:p>
            <a:r>
              <a:rPr lang="es-CL" dirty="0"/>
              <a:t>Modelo ISI.</a:t>
            </a:r>
          </a:p>
        </p:txBody>
      </p:sp>
      <p:pic>
        <p:nvPicPr>
          <p:cNvPr id="5" name="Imagen 4">
            <a:extLst>
              <a:ext uri="{FF2B5EF4-FFF2-40B4-BE49-F238E27FC236}">
                <a16:creationId xmlns:a16="http://schemas.microsoft.com/office/drawing/2014/main" id="{502C4118-12F3-44E6-843F-A48915C5147D}"/>
              </a:ext>
            </a:extLst>
          </p:cNvPr>
          <p:cNvPicPr>
            <a:picLocks noChangeAspect="1"/>
          </p:cNvPicPr>
          <p:nvPr/>
        </p:nvPicPr>
        <p:blipFill>
          <a:blip r:embed="rId2"/>
          <a:stretch>
            <a:fillRect/>
          </a:stretch>
        </p:blipFill>
        <p:spPr>
          <a:xfrm>
            <a:off x="1888364" y="2139702"/>
            <a:ext cx="5367272" cy="2952328"/>
          </a:xfrm>
          <a:prstGeom prst="rect">
            <a:avLst/>
          </a:prstGeom>
        </p:spPr>
      </p:pic>
    </p:spTree>
    <p:extLst>
      <p:ext uri="{BB962C8B-B14F-4D97-AF65-F5344CB8AC3E}">
        <p14:creationId xmlns:p14="http://schemas.microsoft.com/office/powerpoint/2010/main" val="389107163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DE46A6-F342-4A4F-B6B2-AA9C0326EDB6}"/>
              </a:ext>
            </a:extLst>
          </p:cNvPr>
          <p:cNvSpPr>
            <a:spLocks noGrp="1"/>
          </p:cNvSpPr>
          <p:nvPr>
            <p:ph type="title"/>
          </p:nvPr>
        </p:nvSpPr>
        <p:spPr/>
        <p:txBody>
          <a:bodyPr>
            <a:noAutofit/>
          </a:bodyPr>
          <a:lstStyle/>
          <a:p>
            <a:r>
              <a:rPr lang="es-CL" sz="3200" dirty="0"/>
              <a:t>Creación de empresas nacionales y el rol de Corfo.</a:t>
            </a:r>
          </a:p>
        </p:txBody>
      </p:sp>
      <p:sp>
        <p:nvSpPr>
          <p:cNvPr id="4" name="Marcador de texto 3">
            <a:extLst>
              <a:ext uri="{FF2B5EF4-FFF2-40B4-BE49-F238E27FC236}">
                <a16:creationId xmlns:a16="http://schemas.microsoft.com/office/drawing/2014/main" id="{92C6D96E-0DC9-464A-BE80-B83276742168}"/>
              </a:ext>
            </a:extLst>
          </p:cNvPr>
          <p:cNvSpPr>
            <a:spLocks noGrp="1"/>
          </p:cNvSpPr>
          <p:nvPr>
            <p:ph type="body" idx="1"/>
          </p:nvPr>
        </p:nvSpPr>
        <p:spPr/>
        <p:txBody>
          <a:bodyPr>
            <a:normAutofit fontScale="92500" lnSpcReduction="10000"/>
          </a:bodyPr>
          <a:lstStyle/>
          <a:p>
            <a:r>
              <a:rPr lang="es-CL" sz="1800" dirty="0"/>
              <a:t>Avión de LAN Sobrevolando Santiago, cerca de 1945.</a:t>
            </a:r>
          </a:p>
        </p:txBody>
      </p:sp>
      <p:pic>
        <p:nvPicPr>
          <p:cNvPr id="9" name="Marcador de contenido 8">
            <a:extLst>
              <a:ext uri="{FF2B5EF4-FFF2-40B4-BE49-F238E27FC236}">
                <a16:creationId xmlns:a16="http://schemas.microsoft.com/office/drawing/2014/main" id="{466E5251-2CAA-4477-BEEC-222BA0266461}"/>
              </a:ext>
            </a:extLst>
          </p:cNvPr>
          <p:cNvPicPr>
            <a:picLocks noGrp="1" noChangeAspect="1"/>
          </p:cNvPicPr>
          <p:nvPr>
            <p:ph sz="quarter" idx="2"/>
          </p:nvPr>
        </p:nvPicPr>
        <p:blipFill>
          <a:blip r:embed="rId2"/>
          <a:stretch>
            <a:fillRect/>
          </a:stretch>
        </p:blipFill>
        <p:spPr>
          <a:xfrm>
            <a:off x="457200" y="1242050"/>
            <a:ext cx="4040188" cy="2638763"/>
          </a:xfrm>
        </p:spPr>
      </p:pic>
      <p:sp>
        <p:nvSpPr>
          <p:cNvPr id="7" name="Marcador de contenido 6">
            <a:extLst>
              <a:ext uri="{FF2B5EF4-FFF2-40B4-BE49-F238E27FC236}">
                <a16:creationId xmlns:a16="http://schemas.microsoft.com/office/drawing/2014/main" id="{4E95AF1C-1C60-4DB0-8F85-65FFE8A757CB}"/>
              </a:ext>
            </a:extLst>
          </p:cNvPr>
          <p:cNvSpPr>
            <a:spLocks noGrp="1"/>
          </p:cNvSpPr>
          <p:nvPr>
            <p:ph sz="quarter" idx="4"/>
          </p:nvPr>
        </p:nvSpPr>
        <p:spPr>
          <a:xfrm>
            <a:off x="4645031" y="1083222"/>
            <a:ext cx="4041775" cy="3545928"/>
          </a:xfrm>
        </p:spPr>
        <p:txBody>
          <a:bodyPr>
            <a:normAutofit fontScale="92500" lnSpcReduction="10000"/>
          </a:bodyPr>
          <a:lstStyle/>
          <a:p>
            <a:pPr algn="just"/>
            <a:r>
              <a:rPr lang="es-MX" sz="2000" b="0" i="0" u="none" strike="noStrike" baseline="0" dirty="0">
                <a:latin typeface="MyriadPro-Light"/>
              </a:rPr>
              <a:t>Después de la Gran Depresión, el </a:t>
            </a:r>
            <a:r>
              <a:rPr lang="es-CL" sz="2000" b="0" i="0" u="none" strike="noStrike" baseline="0" dirty="0">
                <a:latin typeface="MyriadPro-Light"/>
              </a:rPr>
              <a:t>Estado fomentó la producción </a:t>
            </a:r>
            <a:r>
              <a:rPr lang="es-MX" sz="2000" b="0" i="0" u="none" strike="noStrike" baseline="0" dirty="0">
                <a:latin typeface="MyriadPro-Light"/>
              </a:rPr>
              <a:t>nacional y actuó como empresario, creando empresas estatales, como la Fábricas y Maestranzas del Ejército (</a:t>
            </a:r>
            <a:r>
              <a:rPr lang="es-MX" sz="2000" b="0" i="0" u="none" strike="noStrike" baseline="0" dirty="0" err="1">
                <a:latin typeface="MyriadPro-Light"/>
              </a:rPr>
              <a:t>Famae</a:t>
            </a:r>
            <a:r>
              <a:rPr lang="es-MX" sz="2000" b="0" i="0" u="none" strike="noStrike" baseline="0" dirty="0">
                <a:latin typeface="MyriadPro-Light"/>
              </a:rPr>
              <a:t>) y la Línea Aérea Nacional (LAN). </a:t>
            </a:r>
          </a:p>
          <a:p>
            <a:pPr algn="just"/>
            <a:endParaRPr lang="es-MX" sz="2000" dirty="0">
              <a:latin typeface="MyriadPro-Light"/>
            </a:endParaRPr>
          </a:p>
          <a:p>
            <a:pPr algn="just"/>
            <a:r>
              <a:rPr lang="es-MX" sz="2000" b="0" i="0" u="none" strike="noStrike" baseline="0" dirty="0">
                <a:latin typeface="MyriadPro-Light"/>
              </a:rPr>
              <a:t>Además, en 1939 creó la </a:t>
            </a:r>
            <a:r>
              <a:rPr lang="es-CL" sz="2000" b="0" i="0" u="none" strike="noStrike" baseline="0" dirty="0">
                <a:latin typeface="MyriadPro-Light"/>
              </a:rPr>
              <a:t>Corporación Nacional de Fomento </a:t>
            </a:r>
            <a:r>
              <a:rPr lang="es-MX" sz="2000" b="0" i="0" u="none" strike="noStrike" baseline="0" dirty="0">
                <a:latin typeface="MyriadPro-Light"/>
              </a:rPr>
              <a:t>(Corfo), con el objetivo de crear </a:t>
            </a:r>
            <a:r>
              <a:rPr lang="es-CL" sz="2000" b="0" i="0" u="none" strike="noStrike" baseline="0" dirty="0">
                <a:latin typeface="MyriadPro-Light"/>
              </a:rPr>
              <a:t>empresas nacionales y desarrollar nuevas fuentes de energía.</a:t>
            </a:r>
            <a:endParaRPr lang="es-CL" sz="2800" dirty="0"/>
          </a:p>
        </p:txBody>
      </p:sp>
    </p:spTree>
    <p:extLst>
      <p:ext uri="{BB962C8B-B14F-4D97-AF65-F5344CB8AC3E}">
        <p14:creationId xmlns:p14="http://schemas.microsoft.com/office/powerpoint/2010/main" val="1156548263"/>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1978</Words>
  <Application>Microsoft Office PowerPoint</Application>
  <PresentationFormat>Presentación en pantalla (16:9)</PresentationFormat>
  <Paragraphs>135</Paragraphs>
  <Slides>31</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31</vt:i4>
      </vt:variant>
    </vt:vector>
  </HeadingPairs>
  <TitlesOfParts>
    <vt:vector size="43" baseType="lpstr">
      <vt:lpstr>Arial</vt:lpstr>
      <vt:lpstr>Calibri</vt:lpstr>
      <vt:lpstr>Lucida Sans Unicode</vt:lpstr>
      <vt:lpstr>MyriadPro-It</vt:lpstr>
      <vt:lpstr>MyriadPro-Light</vt:lpstr>
      <vt:lpstr>MyriadPro-LightIt</vt:lpstr>
      <vt:lpstr>MyriadPro-Regular</vt:lpstr>
      <vt:lpstr>MyriadPro-Semibold</vt:lpstr>
      <vt:lpstr>Verdana</vt:lpstr>
      <vt:lpstr>Wingdings 2</vt:lpstr>
      <vt:lpstr>Wingdings 3</vt:lpstr>
      <vt:lpstr>Concurrencia</vt:lpstr>
      <vt:lpstr>Democratización de la sociedad chilena durante el siglo XX</vt:lpstr>
      <vt:lpstr>Objetivo de la clase.</vt:lpstr>
      <vt:lpstr>Preguntas de inicio.</vt:lpstr>
      <vt:lpstr>Conceptos clave.</vt:lpstr>
      <vt:lpstr>Chile a partir de la década de 1920</vt:lpstr>
      <vt:lpstr>Democratización de la sociedad chilena en el siglo XX</vt:lpstr>
      <vt:lpstr>Rol económico del Estado.</vt:lpstr>
      <vt:lpstr>Modelo ISI.</vt:lpstr>
      <vt:lpstr>Creación de empresas nacionales y el rol de Corfo.</vt:lpstr>
      <vt:lpstr>Rol social del Estado.</vt:lpstr>
      <vt:lpstr>Rol social del Estado.</vt:lpstr>
      <vt:lpstr>Rol social del Estado.</vt:lpstr>
      <vt:lpstr>Rol social del Estado.</vt:lpstr>
      <vt:lpstr>Rol social del Estado.</vt:lpstr>
      <vt:lpstr>Ampliación de la participación política.</vt:lpstr>
      <vt:lpstr>Ampliación de la participación política.</vt:lpstr>
      <vt:lpstr>Participación de la mujer en la vida pública.</vt:lpstr>
      <vt:lpstr>Mujeres y el trabajo</vt:lpstr>
      <vt:lpstr>La expansión de la educación.</vt:lpstr>
      <vt:lpstr>Cobertura de la Educación </vt:lpstr>
      <vt:lpstr>Cambios culturales durante el siglo XX</vt:lpstr>
      <vt:lpstr>Cine</vt:lpstr>
      <vt:lpstr>La Radio</vt:lpstr>
      <vt:lpstr>La televisión.</vt:lpstr>
      <vt:lpstr>Espectáculos deportivos.</vt:lpstr>
      <vt:lpstr>La Cultura Juvenil</vt:lpstr>
      <vt:lpstr>El movimiento hippie en Chile.</vt:lpstr>
      <vt:lpstr>La Nueva Ola</vt:lpstr>
      <vt:lpstr>La Nueva Canción Chilena.</vt:lpstr>
      <vt:lpstr>Preguntas de cierre.</vt:lpstr>
      <vt:lpstr>Preguntas de 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Democratización de la sociedad chilena durante el siglo XX</dc:title>
  <dc:creator>Compañía de Danza Sol de América</dc:creator>
  <cp:lastModifiedBy>Compañía de Danza Sol de América</cp:lastModifiedBy>
  <cp:revision>1</cp:revision>
  <dcterms:created xsi:type="dcterms:W3CDTF">2020-11-18T19:50:03Z</dcterms:created>
  <dcterms:modified xsi:type="dcterms:W3CDTF">2020-11-19T02:56:52Z</dcterms:modified>
</cp:coreProperties>
</file>