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78" r:id="rId2"/>
    <p:sldId id="286" r:id="rId3"/>
    <p:sldId id="288" r:id="rId4"/>
    <p:sldId id="294" r:id="rId5"/>
    <p:sldId id="315" r:id="rId6"/>
    <p:sldId id="316" r:id="rId7"/>
    <p:sldId id="317" r:id="rId8"/>
    <p:sldId id="264" r:id="rId9"/>
    <p:sldId id="265" r:id="rId10"/>
    <p:sldId id="318" r:id="rId11"/>
    <p:sldId id="319" r:id="rId12"/>
    <p:sldId id="320" r:id="rId13"/>
    <p:sldId id="321" r:id="rId14"/>
    <p:sldId id="322" r:id="rId15"/>
    <p:sldId id="339" r:id="rId16"/>
  </p:sldIdLst>
  <p:sldSz cx="9144000" cy="5143500" type="screen16x9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327BD1-EAA5-4337-BD81-B07BBD5B886B}" v="26" dt="2020-11-09T04:33:09.9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07" autoAdjust="0"/>
    <p:restoredTop sz="94660"/>
  </p:normalViewPr>
  <p:slideViewPr>
    <p:cSldViewPr>
      <p:cViewPr varScale="1">
        <p:scale>
          <a:sx n="107" d="100"/>
          <a:sy n="107" d="100"/>
        </p:scale>
        <p:origin x="662" y="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ompañía de Danza Sol de América" userId="fb2d1468578cd37f" providerId="LiveId" clId="{D3327BD1-EAA5-4337-BD81-B07BBD5B886B}"/>
    <pc:docChg chg="custSel addSld delSld modSld">
      <pc:chgData name="Compañía de Danza Sol de América" userId="fb2d1468578cd37f" providerId="LiveId" clId="{D3327BD1-EAA5-4337-BD81-B07BBD5B886B}" dt="2020-11-09T05:17:52.890" v="606" actId="255"/>
      <pc:docMkLst>
        <pc:docMk/>
      </pc:docMkLst>
      <pc:sldChg chg="modSp add mod">
        <pc:chgData name="Compañía de Danza Sol de América" userId="fb2d1468578cd37f" providerId="LiveId" clId="{D3327BD1-EAA5-4337-BD81-B07BBD5B886B}" dt="2020-11-05T03:53:07.284" v="316" actId="14100"/>
        <pc:sldMkLst>
          <pc:docMk/>
          <pc:sldMk cId="0" sldId="264"/>
        </pc:sldMkLst>
        <pc:spChg chg="mod">
          <ac:chgData name="Compañía de Danza Sol de América" userId="fb2d1468578cd37f" providerId="LiveId" clId="{D3327BD1-EAA5-4337-BD81-B07BBD5B886B}" dt="2020-11-05T03:52:31.861" v="305" actId="27636"/>
          <ac:spMkLst>
            <pc:docMk/>
            <pc:sldMk cId="0" sldId="264"/>
            <ac:spMk id="4" creationId="{00000000-0000-0000-0000-000000000000}"/>
          </ac:spMkLst>
        </pc:spChg>
        <pc:spChg chg="mod">
          <ac:chgData name="Compañía de Danza Sol de América" userId="fb2d1468578cd37f" providerId="LiveId" clId="{D3327BD1-EAA5-4337-BD81-B07BBD5B886B}" dt="2020-11-05T03:52:31.861" v="304" actId="27636"/>
          <ac:spMkLst>
            <pc:docMk/>
            <pc:sldMk cId="0" sldId="264"/>
            <ac:spMk id="6" creationId="{00000000-0000-0000-0000-000000000000}"/>
          </ac:spMkLst>
        </pc:spChg>
        <pc:picChg chg="mod">
          <ac:chgData name="Compañía de Danza Sol de América" userId="fb2d1468578cd37f" providerId="LiveId" clId="{D3327BD1-EAA5-4337-BD81-B07BBD5B886B}" dt="2020-11-05T03:52:51.450" v="311" actId="14100"/>
          <ac:picMkLst>
            <pc:docMk/>
            <pc:sldMk cId="0" sldId="264"/>
            <ac:picMk id="30722" creationId="{00000000-0000-0000-0000-000000000000}"/>
          </ac:picMkLst>
        </pc:picChg>
        <pc:picChg chg="mod">
          <ac:chgData name="Compañía de Danza Sol de América" userId="fb2d1468578cd37f" providerId="LiveId" clId="{D3327BD1-EAA5-4337-BD81-B07BBD5B886B}" dt="2020-11-05T03:53:07.284" v="316" actId="14100"/>
          <ac:picMkLst>
            <pc:docMk/>
            <pc:sldMk cId="0" sldId="264"/>
            <ac:picMk id="30724" creationId="{00000000-0000-0000-0000-000000000000}"/>
          </ac:picMkLst>
        </pc:picChg>
      </pc:sldChg>
      <pc:sldChg chg="modSp add mod">
        <pc:chgData name="Compañía de Danza Sol de América" userId="fb2d1468578cd37f" providerId="LiveId" clId="{D3327BD1-EAA5-4337-BD81-B07BBD5B886B}" dt="2020-11-05T03:53:37.559" v="323" actId="14100"/>
        <pc:sldMkLst>
          <pc:docMk/>
          <pc:sldMk cId="0" sldId="265"/>
        </pc:sldMkLst>
        <pc:spChg chg="mod">
          <ac:chgData name="Compañía de Danza Sol de América" userId="fb2d1468578cd37f" providerId="LiveId" clId="{D3327BD1-EAA5-4337-BD81-B07BBD5B886B}" dt="2020-11-05T03:52:31.850" v="302" actId="27636"/>
          <ac:spMkLst>
            <pc:docMk/>
            <pc:sldMk cId="0" sldId="265"/>
            <ac:spMk id="3" creationId="{00000000-0000-0000-0000-000000000000}"/>
          </ac:spMkLst>
        </pc:spChg>
        <pc:spChg chg="mod">
          <ac:chgData name="Compañía de Danza Sol de América" userId="fb2d1468578cd37f" providerId="LiveId" clId="{D3327BD1-EAA5-4337-BD81-B07BBD5B886B}" dt="2020-11-05T03:52:31.852" v="303" actId="27636"/>
          <ac:spMkLst>
            <pc:docMk/>
            <pc:sldMk cId="0" sldId="265"/>
            <ac:spMk id="4" creationId="{00000000-0000-0000-0000-000000000000}"/>
          </ac:spMkLst>
        </pc:spChg>
        <pc:picChg chg="mod">
          <ac:chgData name="Compañía de Danza Sol de América" userId="fb2d1468578cd37f" providerId="LiveId" clId="{D3327BD1-EAA5-4337-BD81-B07BBD5B886B}" dt="2020-11-05T03:53:37.559" v="323" actId="14100"/>
          <ac:picMkLst>
            <pc:docMk/>
            <pc:sldMk cId="0" sldId="265"/>
            <ac:picMk id="34818" creationId="{00000000-0000-0000-0000-000000000000}"/>
          </ac:picMkLst>
        </pc:picChg>
        <pc:picChg chg="mod">
          <ac:chgData name="Compañía de Danza Sol de América" userId="fb2d1468578cd37f" providerId="LiveId" clId="{D3327BD1-EAA5-4337-BD81-B07BBD5B886B}" dt="2020-11-05T03:53:23.728" v="319" actId="14100"/>
          <ac:picMkLst>
            <pc:docMk/>
            <pc:sldMk cId="0" sldId="265"/>
            <ac:picMk id="34820" creationId="{00000000-0000-0000-0000-000000000000}"/>
          </ac:picMkLst>
        </pc:picChg>
      </pc:sldChg>
      <pc:sldChg chg="addSp delSp modSp mod">
        <pc:chgData name="Compañía de Danza Sol de América" userId="fb2d1468578cd37f" providerId="LiveId" clId="{D3327BD1-EAA5-4337-BD81-B07BBD5B886B}" dt="2020-11-05T04:12:33.329" v="591" actId="1076"/>
        <pc:sldMkLst>
          <pc:docMk/>
          <pc:sldMk cId="0" sldId="278"/>
        </pc:sldMkLst>
        <pc:spChg chg="mod">
          <ac:chgData name="Compañía de Danza Sol de América" userId="fb2d1468578cd37f" providerId="LiveId" clId="{D3327BD1-EAA5-4337-BD81-B07BBD5B886B}" dt="2020-11-05T03:41:05.602" v="23" actId="20577"/>
          <ac:spMkLst>
            <pc:docMk/>
            <pc:sldMk cId="0" sldId="278"/>
            <ac:spMk id="2" creationId="{00000000-0000-0000-0000-000000000000}"/>
          </ac:spMkLst>
        </pc:spChg>
        <pc:picChg chg="del">
          <ac:chgData name="Compañía de Danza Sol de América" userId="fb2d1468578cd37f" providerId="LiveId" clId="{D3327BD1-EAA5-4337-BD81-B07BBD5B886B}" dt="2020-11-05T03:41:11.648" v="26" actId="478"/>
          <ac:picMkLst>
            <pc:docMk/>
            <pc:sldMk cId="0" sldId="278"/>
            <ac:picMk id="5" creationId="{0317F743-B301-4355-B18E-DAC9AE40D8B1}"/>
          </ac:picMkLst>
        </pc:picChg>
        <pc:picChg chg="add mod">
          <ac:chgData name="Compañía de Danza Sol de América" userId="fb2d1468578cd37f" providerId="LiveId" clId="{D3327BD1-EAA5-4337-BD81-B07BBD5B886B}" dt="2020-11-05T04:12:10.712" v="586" actId="14100"/>
          <ac:picMkLst>
            <pc:docMk/>
            <pc:sldMk cId="0" sldId="278"/>
            <ac:picMk id="6" creationId="{E3ED6B7C-9D58-48B5-952C-21954282D681}"/>
          </ac:picMkLst>
        </pc:picChg>
        <pc:picChg chg="del">
          <ac:chgData name="Compañía de Danza Sol de América" userId="fb2d1468578cd37f" providerId="LiveId" clId="{D3327BD1-EAA5-4337-BD81-B07BBD5B886B}" dt="2020-11-05T03:41:12.479" v="27" actId="478"/>
          <ac:picMkLst>
            <pc:docMk/>
            <pc:sldMk cId="0" sldId="278"/>
            <ac:picMk id="10" creationId="{11184844-3DC1-44AF-B26A-9D2ECFAA61F4}"/>
          </ac:picMkLst>
        </pc:picChg>
        <pc:picChg chg="del">
          <ac:chgData name="Compañía de Danza Sol de América" userId="fb2d1468578cd37f" providerId="LiveId" clId="{D3327BD1-EAA5-4337-BD81-B07BBD5B886B}" dt="2020-11-05T03:41:09.406" v="25" actId="478"/>
          <ac:picMkLst>
            <pc:docMk/>
            <pc:sldMk cId="0" sldId="278"/>
            <ac:picMk id="11" creationId="{0B474D19-80BF-43FB-B547-C5C08CB05586}"/>
          </ac:picMkLst>
        </pc:picChg>
        <pc:picChg chg="del">
          <ac:chgData name="Compañía de Danza Sol de América" userId="fb2d1468578cd37f" providerId="LiveId" clId="{D3327BD1-EAA5-4337-BD81-B07BBD5B886B}" dt="2020-11-05T03:41:07.903" v="24" actId="478"/>
          <ac:picMkLst>
            <pc:docMk/>
            <pc:sldMk cId="0" sldId="278"/>
            <ac:picMk id="12" creationId="{4D354498-9924-4505-A52A-65DB4CAF2007}"/>
          </ac:picMkLst>
        </pc:picChg>
        <pc:picChg chg="add mod">
          <ac:chgData name="Compañía de Danza Sol de América" userId="fb2d1468578cd37f" providerId="LiveId" clId="{D3327BD1-EAA5-4337-BD81-B07BBD5B886B}" dt="2020-11-05T04:12:12.992" v="587" actId="1076"/>
          <ac:picMkLst>
            <pc:docMk/>
            <pc:sldMk cId="0" sldId="278"/>
            <ac:picMk id="15" creationId="{89636726-4509-4892-ABE5-7ADF8CE543DF}"/>
          </ac:picMkLst>
        </pc:picChg>
        <pc:picChg chg="add mod">
          <ac:chgData name="Compañía de Danza Sol de América" userId="fb2d1468578cd37f" providerId="LiveId" clId="{D3327BD1-EAA5-4337-BD81-B07BBD5B886B}" dt="2020-11-05T04:12:33.329" v="591" actId="1076"/>
          <ac:picMkLst>
            <pc:docMk/>
            <pc:sldMk cId="0" sldId="278"/>
            <ac:picMk id="16" creationId="{B753B2A6-2ECB-4B7B-9E67-C6F4998B2620}"/>
          </ac:picMkLst>
        </pc:picChg>
        <pc:picChg chg="add mod">
          <ac:chgData name="Compañía de Danza Sol de América" userId="fb2d1468578cd37f" providerId="LiveId" clId="{D3327BD1-EAA5-4337-BD81-B07BBD5B886B}" dt="2020-11-05T04:12:30.455" v="590" actId="1076"/>
          <ac:picMkLst>
            <pc:docMk/>
            <pc:sldMk cId="0" sldId="278"/>
            <ac:picMk id="17" creationId="{E54C020A-1B15-40B6-922D-5585B3BC4DC0}"/>
          </ac:picMkLst>
        </pc:picChg>
        <pc:picChg chg="add mod">
          <ac:chgData name="Compañía de Danza Sol de América" userId="fb2d1468578cd37f" providerId="LiveId" clId="{D3327BD1-EAA5-4337-BD81-B07BBD5B886B}" dt="2020-11-05T04:11:43.732" v="579" actId="14100"/>
          <ac:picMkLst>
            <pc:docMk/>
            <pc:sldMk cId="0" sldId="278"/>
            <ac:picMk id="18" creationId="{2C318F1A-84DB-47B9-B2EC-E5BE43F2542E}"/>
          </ac:picMkLst>
        </pc:picChg>
      </pc:sldChg>
      <pc:sldChg chg="modSp mod">
        <pc:chgData name="Compañía de Danza Sol de América" userId="fb2d1468578cd37f" providerId="LiveId" clId="{D3327BD1-EAA5-4337-BD81-B07BBD5B886B}" dt="2020-11-05T03:41:34.597" v="60" actId="20577"/>
        <pc:sldMkLst>
          <pc:docMk/>
          <pc:sldMk cId="0" sldId="286"/>
        </pc:sldMkLst>
        <pc:spChg chg="mod">
          <ac:chgData name="Compañía de Danza Sol de América" userId="fb2d1468578cd37f" providerId="LiveId" clId="{D3327BD1-EAA5-4337-BD81-B07BBD5B886B}" dt="2020-11-05T03:41:34.597" v="60" actId="20577"/>
          <ac:spMkLst>
            <pc:docMk/>
            <pc:sldMk cId="0" sldId="286"/>
            <ac:spMk id="2" creationId="{00000000-0000-0000-0000-000000000000}"/>
          </ac:spMkLst>
        </pc:spChg>
      </pc:sldChg>
      <pc:sldChg chg="modSp mod">
        <pc:chgData name="Compañía de Danza Sol de América" userId="fb2d1468578cd37f" providerId="LiveId" clId="{D3327BD1-EAA5-4337-BD81-B07BBD5B886B}" dt="2020-11-05T03:43:40.545" v="92" actId="20577"/>
        <pc:sldMkLst>
          <pc:docMk/>
          <pc:sldMk cId="0" sldId="288"/>
        </pc:sldMkLst>
        <pc:spChg chg="mod">
          <ac:chgData name="Compañía de Danza Sol de América" userId="fb2d1468578cd37f" providerId="LiveId" clId="{D3327BD1-EAA5-4337-BD81-B07BBD5B886B}" dt="2020-11-05T03:43:40.545" v="92" actId="20577"/>
          <ac:spMkLst>
            <pc:docMk/>
            <pc:sldMk cId="0" sldId="288"/>
            <ac:spMk id="2" creationId="{00000000-0000-0000-0000-000000000000}"/>
          </ac:spMkLst>
        </pc:spChg>
      </pc:sldChg>
      <pc:sldChg chg="modSp mod">
        <pc:chgData name="Compañía de Danza Sol de América" userId="fb2d1468578cd37f" providerId="LiveId" clId="{D3327BD1-EAA5-4337-BD81-B07BBD5B886B}" dt="2020-11-05T03:47:05.791" v="185" actId="20577"/>
        <pc:sldMkLst>
          <pc:docMk/>
          <pc:sldMk cId="0" sldId="294"/>
        </pc:sldMkLst>
        <pc:spChg chg="mod">
          <ac:chgData name="Compañía de Danza Sol de América" userId="fb2d1468578cd37f" providerId="LiveId" clId="{D3327BD1-EAA5-4337-BD81-B07BBD5B886B}" dt="2020-11-05T03:47:05.791" v="185" actId="20577"/>
          <ac:spMkLst>
            <pc:docMk/>
            <pc:sldMk cId="0" sldId="294"/>
            <ac:spMk id="2" creationId="{00000000-0000-0000-0000-000000000000}"/>
          </ac:spMkLst>
        </pc:spChg>
      </pc:sldChg>
      <pc:sldChg chg="modSp del mod">
        <pc:chgData name="Compañía de Danza Sol de América" userId="fb2d1468578cd37f" providerId="LiveId" clId="{D3327BD1-EAA5-4337-BD81-B07BBD5B886B}" dt="2020-11-09T04:33:12.237" v="593" actId="47"/>
        <pc:sldMkLst>
          <pc:docMk/>
          <pc:sldMk cId="0" sldId="314"/>
        </pc:sldMkLst>
        <pc:spChg chg="mod">
          <ac:chgData name="Compañía de Danza Sol de América" userId="fb2d1468578cd37f" providerId="LiveId" clId="{D3327BD1-EAA5-4337-BD81-B07BBD5B886B}" dt="2020-11-05T04:09:56.659" v="572" actId="27636"/>
          <ac:spMkLst>
            <pc:docMk/>
            <pc:sldMk cId="0" sldId="314"/>
            <ac:spMk id="2" creationId="{00000000-0000-0000-0000-000000000000}"/>
          </ac:spMkLst>
        </pc:spChg>
      </pc:sldChg>
      <pc:sldChg chg="addSp delSp modSp mod">
        <pc:chgData name="Compañía de Danza Sol de América" userId="fb2d1468578cd37f" providerId="LiveId" clId="{D3327BD1-EAA5-4337-BD81-B07BBD5B886B}" dt="2020-11-05T03:47:55.309" v="190" actId="478"/>
        <pc:sldMkLst>
          <pc:docMk/>
          <pc:sldMk cId="0" sldId="315"/>
        </pc:sldMkLst>
        <pc:spChg chg="mod">
          <ac:chgData name="Compañía de Danza Sol de América" userId="fb2d1468578cd37f" providerId="LiveId" clId="{D3327BD1-EAA5-4337-BD81-B07BBD5B886B}" dt="2020-11-05T03:44:53.254" v="136" actId="20577"/>
          <ac:spMkLst>
            <pc:docMk/>
            <pc:sldMk cId="0" sldId="315"/>
            <ac:spMk id="2" creationId="{00000000-0000-0000-0000-000000000000}"/>
          </ac:spMkLst>
        </pc:spChg>
        <pc:spChg chg="mod">
          <ac:chgData name="Compañía de Danza Sol de América" userId="fb2d1468578cd37f" providerId="LiveId" clId="{D3327BD1-EAA5-4337-BD81-B07BBD5B886B}" dt="2020-11-05T03:44:05.916" v="117" actId="20577"/>
          <ac:spMkLst>
            <pc:docMk/>
            <pc:sldMk cId="0" sldId="315"/>
            <ac:spMk id="3" creationId="{00000000-0000-0000-0000-000000000000}"/>
          </ac:spMkLst>
        </pc:spChg>
        <pc:picChg chg="add del mod">
          <ac:chgData name="Compañía de Danza Sol de América" userId="fb2d1468578cd37f" providerId="LiveId" clId="{D3327BD1-EAA5-4337-BD81-B07BBD5B886B}" dt="2020-11-05T03:47:55.309" v="190" actId="478"/>
          <ac:picMkLst>
            <pc:docMk/>
            <pc:sldMk cId="0" sldId="315"/>
            <ac:picMk id="1026" creationId="{AAEF5E1A-5053-490F-B2BB-9A450D6B4B98}"/>
          </ac:picMkLst>
        </pc:picChg>
      </pc:sldChg>
      <pc:sldChg chg="addSp delSp modSp new mod">
        <pc:chgData name="Compañía de Danza Sol de América" userId="fb2d1468578cd37f" providerId="LiveId" clId="{D3327BD1-EAA5-4337-BD81-B07BBD5B886B}" dt="2020-11-05T03:50:31.767" v="266" actId="1036"/>
        <pc:sldMkLst>
          <pc:docMk/>
          <pc:sldMk cId="982352064" sldId="316"/>
        </pc:sldMkLst>
        <pc:spChg chg="del">
          <ac:chgData name="Compañía de Danza Sol de América" userId="fb2d1468578cd37f" providerId="LiveId" clId="{D3327BD1-EAA5-4337-BD81-B07BBD5B886B}" dt="2020-11-05T03:48:45.486" v="192" actId="22"/>
          <ac:spMkLst>
            <pc:docMk/>
            <pc:sldMk cId="982352064" sldId="316"/>
            <ac:spMk id="2" creationId="{D5B2FBE1-3E42-4540-89D6-5EB7E61626D1}"/>
          </ac:spMkLst>
        </pc:spChg>
        <pc:spChg chg="del">
          <ac:chgData name="Compañía de Danza Sol de América" userId="fb2d1468578cd37f" providerId="LiveId" clId="{D3327BD1-EAA5-4337-BD81-B07BBD5B886B}" dt="2020-11-05T03:48:50.110" v="193" actId="26606"/>
          <ac:spMkLst>
            <pc:docMk/>
            <pc:sldMk cId="982352064" sldId="316"/>
            <ac:spMk id="3" creationId="{CBAA9EBC-BF7D-4C0F-ADD4-C5F929BFCC70}"/>
          </ac:spMkLst>
        </pc:spChg>
        <pc:spChg chg="add mod">
          <ac:chgData name="Compañía de Danza Sol de América" userId="fb2d1468578cd37f" providerId="LiveId" clId="{D3327BD1-EAA5-4337-BD81-B07BBD5B886B}" dt="2020-11-05T03:50:31.767" v="266" actId="1036"/>
          <ac:spMkLst>
            <pc:docMk/>
            <pc:sldMk cId="982352064" sldId="316"/>
            <ac:spMk id="10" creationId="{8646E2DD-276D-4482-A4B0-EADD3AD312D6}"/>
          </ac:spMkLst>
        </pc:spChg>
        <pc:picChg chg="add mod ord">
          <ac:chgData name="Compañía de Danza Sol de América" userId="fb2d1468578cd37f" providerId="LiveId" clId="{D3327BD1-EAA5-4337-BD81-B07BBD5B886B}" dt="2020-11-05T03:50:22.413" v="265" actId="1076"/>
          <ac:picMkLst>
            <pc:docMk/>
            <pc:sldMk cId="982352064" sldId="316"/>
            <ac:picMk id="5" creationId="{A93E4EB3-DE02-474F-9990-C97FFD0DAAFC}"/>
          </ac:picMkLst>
        </pc:picChg>
      </pc:sldChg>
      <pc:sldChg chg="modSp del mod">
        <pc:chgData name="Compañía de Danza Sol de América" userId="fb2d1468578cd37f" providerId="LiveId" clId="{D3327BD1-EAA5-4337-BD81-B07BBD5B886B}" dt="2020-11-09T04:58:26.497" v="594" actId="790"/>
        <pc:sldMkLst>
          <pc:docMk/>
          <pc:sldMk cId="982352064" sldId="316"/>
        </pc:sldMkLst>
        <pc:spChg chg="mod">
          <ac:chgData name="Compañía de Danza Sol de América" userId="fb2d1468578cd37f" providerId="LiveId" clId="{D3327BD1-EAA5-4337-BD81-B07BBD5B886B}" dt="2020-11-09T04:58:26.497" v="594" actId="790"/>
          <ac:spMkLst>
            <pc:docMk/>
            <pc:sldMk cId="982352064" sldId="316"/>
            <ac:spMk id="10" creationId="{8646E2DD-276D-4482-A4B0-EADD3AD312D6}"/>
          </ac:spMkLst>
        </pc:spChg>
      </pc:sldChg>
      <pc:sldChg chg="modSp new mod">
        <pc:chgData name="Compañía de Danza Sol de América" userId="fb2d1468578cd37f" providerId="LiveId" clId="{D3327BD1-EAA5-4337-BD81-B07BBD5B886B}" dt="2020-11-05T03:51:45.349" v="300" actId="403"/>
        <pc:sldMkLst>
          <pc:docMk/>
          <pc:sldMk cId="1784344905" sldId="317"/>
        </pc:sldMkLst>
        <pc:spChg chg="mod">
          <ac:chgData name="Compañía de Danza Sol de América" userId="fb2d1468578cd37f" providerId="LiveId" clId="{D3327BD1-EAA5-4337-BD81-B07BBD5B886B}" dt="2020-11-05T03:51:45.349" v="300" actId="403"/>
          <ac:spMkLst>
            <pc:docMk/>
            <pc:sldMk cId="1784344905" sldId="317"/>
            <ac:spMk id="2" creationId="{E897894D-546A-4192-9303-2A47DE2E08AA}"/>
          </ac:spMkLst>
        </pc:spChg>
        <pc:spChg chg="mod">
          <ac:chgData name="Compañía de Danza Sol de América" userId="fb2d1468578cd37f" providerId="LiveId" clId="{D3327BD1-EAA5-4337-BD81-B07BBD5B886B}" dt="2020-11-05T03:51:14.986" v="294" actId="20577"/>
          <ac:spMkLst>
            <pc:docMk/>
            <pc:sldMk cId="1784344905" sldId="317"/>
            <ac:spMk id="3" creationId="{D5CD2B31-9299-48A9-AB99-FBCE0D722B4F}"/>
          </ac:spMkLst>
        </pc:spChg>
      </pc:sldChg>
      <pc:sldChg chg="del">
        <pc:chgData name="Compañía de Danza Sol de América" userId="fb2d1468578cd37f" providerId="LiveId" clId="{D3327BD1-EAA5-4337-BD81-B07BBD5B886B}" dt="2020-11-05T03:43:58.438" v="97" actId="47"/>
        <pc:sldMkLst>
          <pc:docMk/>
          <pc:sldMk cId="1784344905" sldId="317"/>
        </pc:sldMkLst>
      </pc:sldChg>
      <pc:sldChg chg="addSp delSp modSp new mod chgLayout">
        <pc:chgData name="Compañía de Danza Sol de América" userId="fb2d1468578cd37f" providerId="LiveId" clId="{D3327BD1-EAA5-4337-BD81-B07BBD5B886B}" dt="2020-11-05T04:03:57.962" v="391" actId="1076"/>
        <pc:sldMkLst>
          <pc:docMk/>
          <pc:sldMk cId="2283983525" sldId="318"/>
        </pc:sldMkLst>
        <pc:spChg chg="del mod ord">
          <ac:chgData name="Compañía de Danza Sol de América" userId="fb2d1468578cd37f" providerId="LiveId" clId="{D3327BD1-EAA5-4337-BD81-B07BBD5B886B}" dt="2020-11-05T04:01:32.213" v="325" actId="700"/>
          <ac:spMkLst>
            <pc:docMk/>
            <pc:sldMk cId="2283983525" sldId="318"/>
            <ac:spMk id="2" creationId="{EAE2EE9F-6EF5-4F30-B214-6BC2A459294D}"/>
          </ac:spMkLst>
        </pc:spChg>
        <pc:spChg chg="del">
          <ac:chgData name="Compañía de Danza Sol de América" userId="fb2d1468578cd37f" providerId="LiveId" clId="{D3327BD1-EAA5-4337-BD81-B07BBD5B886B}" dt="2020-11-05T04:01:32.213" v="325" actId="700"/>
          <ac:spMkLst>
            <pc:docMk/>
            <pc:sldMk cId="2283983525" sldId="318"/>
            <ac:spMk id="3" creationId="{F63A7D05-9B84-467C-AD08-D57BCFA2B2BB}"/>
          </ac:spMkLst>
        </pc:spChg>
        <pc:spChg chg="del">
          <ac:chgData name="Compañía de Danza Sol de América" userId="fb2d1468578cd37f" providerId="LiveId" clId="{D3327BD1-EAA5-4337-BD81-B07BBD5B886B}" dt="2020-11-05T04:01:32.213" v="325" actId="700"/>
          <ac:spMkLst>
            <pc:docMk/>
            <pc:sldMk cId="2283983525" sldId="318"/>
            <ac:spMk id="4" creationId="{3CFE75C6-A656-433E-AA60-47937C2F1ECA}"/>
          </ac:spMkLst>
        </pc:spChg>
        <pc:spChg chg="del mod ord">
          <ac:chgData name="Compañía de Danza Sol de América" userId="fb2d1468578cd37f" providerId="LiveId" clId="{D3327BD1-EAA5-4337-BD81-B07BBD5B886B}" dt="2020-11-05T04:01:32.213" v="325" actId="700"/>
          <ac:spMkLst>
            <pc:docMk/>
            <pc:sldMk cId="2283983525" sldId="318"/>
            <ac:spMk id="5" creationId="{D0DD0CF0-BB76-499B-8FC9-D0403A6B5D6B}"/>
          </ac:spMkLst>
        </pc:spChg>
        <pc:spChg chg="del">
          <ac:chgData name="Compañía de Danza Sol de América" userId="fb2d1468578cd37f" providerId="LiveId" clId="{D3327BD1-EAA5-4337-BD81-B07BBD5B886B}" dt="2020-11-05T04:01:32.213" v="325" actId="700"/>
          <ac:spMkLst>
            <pc:docMk/>
            <pc:sldMk cId="2283983525" sldId="318"/>
            <ac:spMk id="6" creationId="{E2FA7CC9-814C-4AC1-8245-30D14E6289EA}"/>
          </ac:spMkLst>
        </pc:spChg>
        <pc:spChg chg="add mod ord">
          <ac:chgData name="Compañía de Danza Sol de América" userId="fb2d1468578cd37f" providerId="LiveId" clId="{D3327BD1-EAA5-4337-BD81-B07BBD5B886B}" dt="2020-11-05T04:01:46.526" v="363" actId="404"/>
          <ac:spMkLst>
            <pc:docMk/>
            <pc:sldMk cId="2283983525" sldId="318"/>
            <ac:spMk id="7" creationId="{57B03E4C-6C86-4D38-8D03-5D941345E12F}"/>
          </ac:spMkLst>
        </pc:spChg>
        <pc:spChg chg="add mod ord">
          <ac:chgData name="Compañía de Danza Sol de América" userId="fb2d1468578cd37f" providerId="LiveId" clId="{D3327BD1-EAA5-4337-BD81-B07BBD5B886B}" dt="2020-11-05T04:03:42.866" v="387" actId="1036"/>
          <ac:spMkLst>
            <pc:docMk/>
            <pc:sldMk cId="2283983525" sldId="318"/>
            <ac:spMk id="8" creationId="{1CA343C7-DA9B-4D13-8CBD-656D7E5ED5FD}"/>
          </ac:spMkLst>
        </pc:spChg>
        <pc:picChg chg="add mod">
          <ac:chgData name="Compañía de Danza Sol de América" userId="fb2d1468578cd37f" providerId="LiveId" clId="{D3327BD1-EAA5-4337-BD81-B07BBD5B886B}" dt="2020-11-05T04:03:57.962" v="391" actId="1076"/>
          <ac:picMkLst>
            <pc:docMk/>
            <pc:sldMk cId="2283983525" sldId="318"/>
            <ac:picMk id="2050" creationId="{BD77F1DA-0FFF-4E85-9257-85F45E868B0F}"/>
          </ac:picMkLst>
        </pc:picChg>
      </pc:sldChg>
      <pc:sldChg chg="del">
        <pc:chgData name="Compañía de Danza Sol de América" userId="fb2d1468578cd37f" providerId="LiveId" clId="{D3327BD1-EAA5-4337-BD81-B07BBD5B886B}" dt="2020-11-05T03:43:58.438" v="97" actId="47"/>
        <pc:sldMkLst>
          <pc:docMk/>
          <pc:sldMk cId="2283983525" sldId="318"/>
        </pc:sldMkLst>
      </pc:sldChg>
      <pc:sldChg chg="del">
        <pc:chgData name="Compañía de Danza Sol de América" userId="fb2d1468578cd37f" providerId="LiveId" clId="{D3327BD1-EAA5-4337-BD81-B07BBD5B886B}" dt="2020-11-05T03:43:58.438" v="97" actId="47"/>
        <pc:sldMkLst>
          <pc:docMk/>
          <pc:sldMk cId="736910230" sldId="319"/>
        </pc:sldMkLst>
      </pc:sldChg>
      <pc:sldChg chg="addSp modSp new mod">
        <pc:chgData name="Compañía de Danza Sol de América" userId="fb2d1468578cd37f" providerId="LiveId" clId="{D3327BD1-EAA5-4337-BD81-B07BBD5B886B}" dt="2020-11-05T04:06:12.625" v="452" actId="1076"/>
        <pc:sldMkLst>
          <pc:docMk/>
          <pc:sldMk cId="736910230" sldId="319"/>
        </pc:sldMkLst>
        <pc:spChg chg="mod">
          <ac:chgData name="Compañía de Danza Sol de América" userId="fb2d1468578cd37f" providerId="LiveId" clId="{D3327BD1-EAA5-4337-BD81-B07BBD5B886B}" dt="2020-11-05T04:05:25.168" v="445" actId="20577"/>
          <ac:spMkLst>
            <pc:docMk/>
            <pc:sldMk cId="736910230" sldId="319"/>
            <ac:spMk id="2" creationId="{A01C6430-4C02-473D-AF27-E720290EAB1F}"/>
          </ac:spMkLst>
        </pc:spChg>
        <pc:spChg chg="mod">
          <ac:chgData name="Compañía de Danza Sol de América" userId="fb2d1468578cd37f" providerId="LiveId" clId="{D3327BD1-EAA5-4337-BD81-B07BBD5B886B}" dt="2020-11-05T04:04:59.497" v="436" actId="404"/>
          <ac:spMkLst>
            <pc:docMk/>
            <pc:sldMk cId="736910230" sldId="319"/>
            <ac:spMk id="3" creationId="{4686715E-D07B-46E5-8227-656B6F497E34}"/>
          </ac:spMkLst>
        </pc:spChg>
        <pc:picChg chg="add mod">
          <ac:chgData name="Compañía de Danza Sol de América" userId="fb2d1468578cd37f" providerId="LiveId" clId="{D3327BD1-EAA5-4337-BD81-B07BBD5B886B}" dt="2020-11-05T04:06:12.625" v="452" actId="1076"/>
          <ac:picMkLst>
            <pc:docMk/>
            <pc:sldMk cId="736910230" sldId="319"/>
            <ac:picMk id="5" creationId="{963BAC35-C2AC-4CC6-97B9-2C8806EBD676}"/>
          </ac:picMkLst>
        </pc:picChg>
      </pc:sldChg>
      <pc:sldChg chg="del">
        <pc:chgData name="Compañía de Danza Sol de América" userId="fb2d1468578cd37f" providerId="LiveId" clId="{D3327BD1-EAA5-4337-BD81-B07BBD5B886B}" dt="2020-11-05T03:43:58.438" v="97" actId="47"/>
        <pc:sldMkLst>
          <pc:docMk/>
          <pc:sldMk cId="345617817" sldId="320"/>
        </pc:sldMkLst>
      </pc:sldChg>
      <pc:sldChg chg="addSp modSp new mod">
        <pc:chgData name="Compañía de Danza Sol de América" userId="fb2d1468578cd37f" providerId="LiveId" clId="{D3327BD1-EAA5-4337-BD81-B07BBD5B886B}" dt="2020-11-05T04:08:14.705" v="517" actId="1076"/>
        <pc:sldMkLst>
          <pc:docMk/>
          <pc:sldMk cId="345617817" sldId="320"/>
        </pc:sldMkLst>
        <pc:spChg chg="mod">
          <ac:chgData name="Compañía de Danza Sol de América" userId="fb2d1468578cd37f" providerId="LiveId" clId="{D3327BD1-EAA5-4337-BD81-B07BBD5B886B}" dt="2020-11-05T04:08:06.234" v="515" actId="1035"/>
          <ac:spMkLst>
            <pc:docMk/>
            <pc:sldMk cId="345617817" sldId="320"/>
            <ac:spMk id="2" creationId="{B2BAB454-EEFB-4064-86C0-C188884A73BD}"/>
          </ac:spMkLst>
        </pc:spChg>
        <pc:spChg chg="mod">
          <ac:chgData name="Compañía de Danza Sol de América" userId="fb2d1468578cd37f" providerId="LiveId" clId="{D3327BD1-EAA5-4337-BD81-B07BBD5B886B}" dt="2020-11-05T04:06:51.906" v="496" actId="404"/>
          <ac:spMkLst>
            <pc:docMk/>
            <pc:sldMk cId="345617817" sldId="320"/>
            <ac:spMk id="3" creationId="{129581E6-6C54-4B75-97DC-1FBBAE4545EF}"/>
          </ac:spMkLst>
        </pc:spChg>
        <pc:picChg chg="add mod">
          <ac:chgData name="Compañía de Danza Sol de América" userId="fb2d1468578cd37f" providerId="LiveId" clId="{D3327BD1-EAA5-4337-BD81-B07BBD5B886B}" dt="2020-11-05T04:08:14.705" v="517" actId="1076"/>
          <ac:picMkLst>
            <pc:docMk/>
            <pc:sldMk cId="345617817" sldId="320"/>
            <ac:picMk id="3074" creationId="{D84638DC-9B42-4BC1-BE32-A50D463FD79D}"/>
          </ac:picMkLst>
        </pc:picChg>
      </pc:sldChg>
      <pc:sldChg chg="addSp delSp modSp new mod">
        <pc:chgData name="Compañía de Danza Sol de América" userId="fb2d1468578cd37f" providerId="LiveId" clId="{D3327BD1-EAA5-4337-BD81-B07BBD5B886B}" dt="2020-11-05T04:09:50.331" v="570" actId="1036"/>
        <pc:sldMkLst>
          <pc:docMk/>
          <pc:sldMk cId="1543812214" sldId="321"/>
        </pc:sldMkLst>
        <pc:spChg chg="del">
          <ac:chgData name="Compañía de Danza Sol de América" userId="fb2d1468578cd37f" providerId="LiveId" clId="{D3327BD1-EAA5-4337-BD81-B07BBD5B886B}" dt="2020-11-05T04:09:19.985" v="519" actId="22"/>
          <ac:spMkLst>
            <pc:docMk/>
            <pc:sldMk cId="1543812214" sldId="321"/>
            <ac:spMk id="2" creationId="{E7E285F0-FA0C-4E0E-8E35-534851B98947}"/>
          </ac:spMkLst>
        </pc:spChg>
        <pc:spChg chg="del">
          <ac:chgData name="Compañía de Danza Sol de América" userId="fb2d1468578cd37f" providerId="LiveId" clId="{D3327BD1-EAA5-4337-BD81-B07BBD5B886B}" dt="2020-11-05T04:09:23.174" v="520" actId="26606"/>
          <ac:spMkLst>
            <pc:docMk/>
            <pc:sldMk cId="1543812214" sldId="321"/>
            <ac:spMk id="3" creationId="{5C014C03-3504-4ACD-AF22-05C2C87AB56F}"/>
          </ac:spMkLst>
        </pc:spChg>
        <pc:spChg chg="add mod">
          <ac:chgData name="Compañía de Danza Sol de América" userId="fb2d1468578cd37f" providerId="LiveId" clId="{D3327BD1-EAA5-4337-BD81-B07BBD5B886B}" dt="2020-11-05T04:09:50.331" v="570" actId="1036"/>
          <ac:spMkLst>
            <pc:docMk/>
            <pc:sldMk cId="1543812214" sldId="321"/>
            <ac:spMk id="10" creationId="{2D26D970-067B-4246-BFB8-A958C54C3ED0}"/>
          </ac:spMkLst>
        </pc:spChg>
        <pc:picChg chg="add mod ord">
          <ac:chgData name="Compañía de Danza Sol de América" userId="fb2d1468578cd37f" providerId="LiveId" clId="{D3327BD1-EAA5-4337-BD81-B07BBD5B886B}" dt="2020-11-05T04:09:23.174" v="520" actId="26606"/>
          <ac:picMkLst>
            <pc:docMk/>
            <pc:sldMk cId="1543812214" sldId="321"/>
            <ac:picMk id="5" creationId="{1CD0281D-DFFC-4770-A7E7-CE49F36BE41C}"/>
          </ac:picMkLst>
        </pc:picChg>
      </pc:sldChg>
      <pc:sldChg chg="del">
        <pc:chgData name="Compañía de Danza Sol de América" userId="fb2d1468578cd37f" providerId="LiveId" clId="{D3327BD1-EAA5-4337-BD81-B07BBD5B886B}" dt="2020-11-05T03:43:58.438" v="97" actId="47"/>
        <pc:sldMkLst>
          <pc:docMk/>
          <pc:sldMk cId="1543812214" sldId="321"/>
        </pc:sldMkLst>
      </pc:sldChg>
      <pc:sldChg chg="modSp add del mod">
        <pc:chgData name="Compañía de Danza Sol de América" userId="fb2d1468578cd37f" providerId="LiveId" clId="{D3327BD1-EAA5-4337-BD81-B07BBD5B886B}" dt="2020-11-09T05:17:52.890" v="606" actId="255"/>
        <pc:sldMkLst>
          <pc:docMk/>
          <pc:sldMk cId="0" sldId="322"/>
        </pc:sldMkLst>
        <pc:spChg chg="mod">
          <ac:chgData name="Compañía de Danza Sol de América" userId="fb2d1468578cd37f" providerId="LiveId" clId="{D3327BD1-EAA5-4337-BD81-B07BBD5B886B}" dt="2020-11-09T05:17:52.890" v="606" actId="255"/>
          <ac:spMkLst>
            <pc:docMk/>
            <pc:sldMk cId="0" sldId="322"/>
            <ac:spMk id="5" creationId="{BF0BEDE2-9848-4429-8950-144ADA056427}"/>
          </ac:spMkLst>
        </pc:spChg>
        <pc:spChg chg="mod">
          <ac:chgData name="Compañía de Danza Sol de América" userId="fb2d1468578cd37f" providerId="LiveId" clId="{D3327BD1-EAA5-4337-BD81-B07BBD5B886B}" dt="2020-11-09T05:17:15.538" v="602" actId="27636"/>
          <ac:spMkLst>
            <pc:docMk/>
            <pc:sldMk cId="0" sldId="322"/>
            <ac:spMk id="7" creationId="{9F45F8FF-8D49-4330-9151-15FEFB3CF21B}"/>
          </ac:spMkLst>
        </pc:spChg>
      </pc:sldChg>
      <pc:sldChg chg="del">
        <pc:chgData name="Compañía de Danza Sol de América" userId="fb2d1468578cd37f" providerId="LiveId" clId="{D3327BD1-EAA5-4337-BD81-B07BBD5B886B}" dt="2020-11-05T03:43:58.438" v="97" actId="47"/>
        <pc:sldMkLst>
          <pc:docMk/>
          <pc:sldMk cId="0" sldId="323"/>
        </pc:sldMkLst>
      </pc:sldChg>
      <pc:sldChg chg="del">
        <pc:chgData name="Compañía de Danza Sol de América" userId="fb2d1468578cd37f" providerId="LiveId" clId="{D3327BD1-EAA5-4337-BD81-B07BBD5B886B}" dt="2020-11-05T03:43:58.438" v="97" actId="47"/>
        <pc:sldMkLst>
          <pc:docMk/>
          <pc:sldMk cId="0" sldId="324"/>
        </pc:sldMkLst>
      </pc:sldChg>
      <pc:sldChg chg="del">
        <pc:chgData name="Compañía de Danza Sol de América" userId="fb2d1468578cd37f" providerId="LiveId" clId="{D3327BD1-EAA5-4337-BD81-B07BBD5B886B}" dt="2020-11-05T03:43:58.438" v="97" actId="47"/>
        <pc:sldMkLst>
          <pc:docMk/>
          <pc:sldMk cId="0" sldId="325"/>
        </pc:sldMkLst>
      </pc:sldChg>
      <pc:sldChg chg="del">
        <pc:chgData name="Compañía de Danza Sol de América" userId="fb2d1468578cd37f" providerId="LiveId" clId="{D3327BD1-EAA5-4337-BD81-B07BBD5B886B}" dt="2020-11-05T03:43:58.438" v="97" actId="47"/>
        <pc:sldMkLst>
          <pc:docMk/>
          <pc:sldMk cId="0" sldId="326"/>
        </pc:sldMkLst>
      </pc:sldChg>
      <pc:sldChg chg="del">
        <pc:chgData name="Compañía de Danza Sol de América" userId="fb2d1468578cd37f" providerId="LiveId" clId="{D3327BD1-EAA5-4337-BD81-B07BBD5B886B}" dt="2020-11-05T03:43:58.438" v="97" actId="47"/>
        <pc:sldMkLst>
          <pc:docMk/>
          <pc:sldMk cId="0" sldId="327"/>
        </pc:sldMkLst>
      </pc:sldChg>
      <pc:sldChg chg="del">
        <pc:chgData name="Compañía de Danza Sol de América" userId="fb2d1468578cd37f" providerId="LiveId" clId="{D3327BD1-EAA5-4337-BD81-B07BBD5B886B}" dt="2020-11-05T03:43:58.438" v="97" actId="47"/>
        <pc:sldMkLst>
          <pc:docMk/>
          <pc:sldMk cId="0" sldId="328"/>
        </pc:sldMkLst>
      </pc:sldChg>
      <pc:sldChg chg="del">
        <pc:chgData name="Compañía de Danza Sol de América" userId="fb2d1468578cd37f" providerId="LiveId" clId="{D3327BD1-EAA5-4337-BD81-B07BBD5B886B}" dt="2020-11-05T03:43:58.438" v="97" actId="47"/>
        <pc:sldMkLst>
          <pc:docMk/>
          <pc:sldMk cId="0" sldId="329"/>
        </pc:sldMkLst>
      </pc:sldChg>
      <pc:sldChg chg="del">
        <pc:chgData name="Compañía de Danza Sol de América" userId="fb2d1468578cd37f" providerId="LiveId" clId="{D3327BD1-EAA5-4337-BD81-B07BBD5B886B}" dt="2020-11-05T03:43:58.438" v="97" actId="47"/>
        <pc:sldMkLst>
          <pc:docMk/>
          <pc:sldMk cId="0" sldId="330"/>
        </pc:sldMkLst>
      </pc:sldChg>
      <pc:sldChg chg="del">
        <pc:chgData name="Compañía de Danza Sol de América" userId="fb2d1468578cd37f" providerId="LiveId" clId="{D3327BD1-EAA5-4337-BD81-B07BBD5B886B}" dt="2020-11-05T03:43:58.438" v="97" actId="47"/>
        <pc:sldMkLst>
          <pc:docMk/>
          <pc:sldMk cId="0" sldId="331"/>
        </pc:sldMkLst>
      </pc:sldChg>
      <pc:sldChg chg="del">
        <pc:chgData name="Compañía de Danza Sol de América" userId="fb2d1468578cd37f" providerId="LiveId" clId="{D3327BD1-EAA5-4337-BD81-B07BBD5B886B}" dt="2020-11-05T03:43:58.438" v="97" actId="47"/>
        <pc:sldMkLst>
          <pc:docMk/>
          <pc:sldMk cId="3944406960" sldId="332"/>
        </pc:sldMkLst>
      </pc:sldChg>
      <pc:sldChg chg="modSp add mod">
        <pc:chgData name="Compañía de Danza Sol de América" userId="fb2d1468578cd37f" providerId="LiveId" clId="{D3327BD1-EAA5-4337-BD81-B07BBD5B886B}" dt="2020-11-09T05:17:46.777" v="605" actId="255"/>
        <pc:sldMkLst>
          <pc:docMk/>
          <pc:sldMk cId="3487309901" sldId="339"/>
        </pc:sldMkLst>
        <pc:spChg chg="mod">
          <ac:chgData name="Compañía de Danza Sol de América" userId="fb2d1468578cd37f" providerId="LiveId" clId="{D3327BD1-EAA5-4337-BD81-B07BBD5B886B}" dt="2020-11-09T05:17:46.777" v="605" actId="255"/>
          <ac:spMkLst>
            <pc:docMk/>
            <pc:sldMk cId="3487309901" sldId="339"/>
            <ac:spMk id="5" creationId="{5A22548D-7BB5-410D-8291-7D816267015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F2DC10-11A2-4B5D-B91D-B92CE341D60C}" type="datetimeFigureOut">
              <a:rPr lang="es-CL" smtClean="0"/>
              <a:t>09-11-2020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0A6B2B-D6FC-4E56-AB5E-45805D031C71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314454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3714751"/>
            <a:ext cx="9147765" cy="1434066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E6439C-FFB8-4BED-83AF-0AD7DBB1F80F}" type="datetimeFigureOut">
              <a:rPr lang="es-CL" smtClean="0"/>
              <a:pPr/>
              <a:t>09-11-2020</a:t>
            </a:fld>
            <a:endParaRPr lang="es-CL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6D68EC-04A6-45A1-92AC-5D38747A98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11000"/>
            <a:ext cx="8229600" cy="3289553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439C-FFB8-4BED-83AF-0AD7DBB1F80F}" type="datetimeFigureOut">
              <a:rPr lang="es-CL" smtClean="0"/>
              <a:pPr/>
              <a:t>09-11-2020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8EC-04A6-45A1-92AC-5D38747A98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05981"/>
            <a:ext cx="1777470" cy="4194571"/>
          </a:xfrm>
        </p:spPr>
        <p:txBody>
          <a:bodyPr vert="eaVert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82"/>
            <a:ext cx="6324600" cy="4194570"/>
          </a:xfrm>
        </p:spPr>
        <p:txBody>
          <a:bodyPr vert="eaVert"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439C-FFB8-4BED-83AF-0AD7DBB1F80F}" type="datetimeFigureOut">
              <a:rPr lang="es-CL" smtClean="0"/>
              <a:pPr/>
              <a:t>09-11-2020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8EC-04A6-45A1-92AC-5D38747A98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439C-FFB8-4BED-83AF-0AD7DBB1F80F}" type="datetimeFigureOut">
              <a:rPr lang="es-CL" smtClean="0"/>
              <a:pPr/>
              <a:t>09-11-2020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8EC-04A6-45A1-92AC-5D38747A987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439C-FFB8-4BED-83AF-0AD7DBB1F80F}" type="datetimeFigureOut">
              <a:rPr lang="es-CL" smtClean="0"/>
              <a:pPr/>
              <a:t>09-11-2020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8EC-04A6-45A1-92AC-5D38747A987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7" name="6 Cheurón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439C-FFB8-4BED-83AF-0AD7DBB1F80F}" type="datetimeFigureOut">
              <a:rPr lang="es-CL" smtClean="0"/>
              <a:pPr/>
              <a:t>09-11-2020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8EC-04A6-45A1-92AC-5D38747A987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32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083222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31" y="1083222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439C-FFB8-4BED-83AF-0AD7DBB1F80F}" type="datetimeFigureOut">
              <a:rPr lang="es-CL" smtClean="0"/>
              <a:pPr/>
              <a:t>09-11-2020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8EC-04A6-45A1-92AC-5D38747A98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439C-FFB8-4BED-83AF-0AD7DBB1F80F}" type="datetimeFigureOut">
              <a:rPr lang="es-CL" smtClean="0"/>
              <a:pPr/>
              <a:t>09-11-2020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8EC-04A6-45A1-92AC-5D38747A987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6439C-FFB8-4BED-83AF-0AD7DBB1F80F}" type="datetimeFigureOut">
              <a:rPr lang="es-CL" smtClean="0"/>
              <a:pPr/>
              <a:t>09-11-2020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8EC-04A6-45A1-92AC-5D38747A98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/>
              <a:t>Haga clic para modificar el estilo de texto del patrón</a:t>
            </a:r>
          </a:p>
          <a:p>
            <a:pPr lvl="1" eaLnBrk="1" latinLnBrk="0" hangingPunct="1"/>
            <a:r>
              <a:rPr lang="es-ES"/>
              <a:t>Segundo nivel</a:t>
            </a:r>
          </a:p>
          <a:p>
            <a:pPr lvl="2" eaLnBrk="1" latinLnBrk="0" hangingPunct="1"/>
            <a:r>
              <a:rPr lang="es-ES"/>
              <a:t>Tercer nivel</a:t>
            </a:r>
          </a:p>
          <a:p>
            <a:pPr lvl="3" eaLnBrk="1" latinLnBrk="0" hangingPunct="1"/>
            <a:r>
              <a:rPr lang="es-ES"/>
              <a:t>Cuarto nivel</a:t>
            </a:r>
          </a:p>
          <a:p>
            <a:pPr lvl="4" eaLnBrk="1" latinLnBrk="0" hangingPunct="1"/>
            <a:r>
              <a:rPr lang="es-ES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/>
          <a:p>
            <a:fld id="{B5E6439C-FFB8-4BED-83AF-0AD7DBB1F80F}" type="datetimeFigureOut">
              <a:rPr lang="es-CL" smtClean="0"/>
              <a:pPr/>
              <a:t>09-11-2020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6D68EC-04A6-45A1-92AC-5D38747A98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E6439C-FFB8-4BED-83AF-0AD7DBB1F80F}" type="datetimeFigureOut">
              <a:rPr lang="es-CL" smtClean="0"/>
              <a:pPr/>
              <a:t>09-11-2020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8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6D68EC-04A6-45A1-92AC-5D38747A9871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4458704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4454259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4343441"/>
            <a:ext cx="3402314" cy="810651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4340805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4458704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4454259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4343441"/>
            <a:ext cx="3402314" cy="810651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4340805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5E6439C-FFB8-4BED-83AF-0AD7DBB1F80F}" type="datetimeFigureOut">
              <a:rPr lang="es-CL" smtClean="0"/>
              <a:pPr/>
              <a:t>09-11-2020</a:t>
            </a:fld>
            <a:endParaRPr lang="es-CL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8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66D68EC-04A6-45A1-92AC-5D38747A9871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fade/>
  </p:transition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923679"/>
            <a:ext cx="7772400" cy="763094"/>
          </a:xfrm>
        </p:spPr>
        <p:txBody>
          <a:bodyPr>
            <a:noAutofit/>
          </a:bodyPr>
          <a:lstStyle/>
          <a:p>
            <a:r>
              <a:rPr lang="es-CL" sz="3600" dirty="0"/>
              <a:t>La Cuestión Social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5800" y="2708707"/>
            <a:ext cx="7772400" cy="1105183"/>
          </a:xfrm>
        </p:spPr>
        <p:txBody>
          <a:bodyPr>
            <a:normAutofit fontScale="55000" lnSpcReduction="20000"/>
          </a:bodyPr>
          <a:lstStyle/>
          <a:p>
            <a:endParaRPr lang="es-CL" dirty="0">
              <a:solidFill>
                <a:schemeClr val="tx1"/>
              </a:solidFill>
            </a:endParaRPr>
          </a:p>
          <a:p>
            <a:endParaRPr lang="es-CL" dirty="0">
              <a:solidFill>
                <a:schemeClr val="tx1"/>
              </a:solidFill>
            </a:endParaRPr>
          </a:p>
          <a:p>
            <a:r>
              <a:rPr lang="es-CL" sz="2900" dirty="0">
                <a:solidFill>
                  <a:schemeClr val="tx1"/>
                </a:solidFill>
              </a:rPr>
              <a:t>Historia, Geografía y Ciencias Sociales</a:t>
            </a:r>
          </a:p>
          <a:p>
            <a:r>
              <a:rPr lang="es-CL" sz="2900" i="1" dirty="0">
                <a:solidFill>
                  <a:schemeClr val="tx1"/>
                </a:solidFill>
              </a:rPr>
              <a:t>6to Básico.</a:t>
            </a:r>
          </a:p>
        </p:txBody>
      </p:sp>
      <p:pic>
        <p:nvPicPr>
          <p:cNvPr id="4" name="3 Imagen" descr="insignia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95486"/>
            <a:ext cx="864096" cy="864096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2 Subtítulo"/>
          <p:cNvSpPr txBox="1">
            <a:spLocks/>
          </p:cNvSpPr>
          <p:nvPr/>
        </p:nvSpPr>
        <p:spPr>
          <a:xfrm>
            <a:off x="1371600" y="3919364"/>
            <a:ext cx="7772400" cy="1224136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s-CL" sz="27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r>
              <a:rPr kumimoji="0" lang="es-CL" sz="27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Profesor: José Mella Rojas.</a:t>
            </a:r>
          </a:p>
        </p:txBody>
      </p:sp>
      <p:sp>
        <p:nvSpPr>
          <p:cNvPr id="34818" name="AutoShape 2" descr="Resultado de imagen para renacimiento"/>
          <p:cNvSpPr>
            <a:spLocks noChangeAspect="1" noChangeArrowheads="1"/>
          </p:cNvSpPr>
          <p:nvPr/>
        </p:nvSpPr>
        <p:spPr bwMode="auto">
          <a:xfrm>
            <a:off x="155575" y="-108346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34820" name="AutoShape 4" descr="Resultado de imagen para renacimiento"/>
          <p:cNvSpPr>
            <a:spLocks noChangeAspect="1" noChangeArrowheads="1"/>
          </p:cNvSpPr>
          <p:nvPr/>
        </p:nvSpPr>
        <p:spPr bwMode="auto">
          <a:xfrm>
            <a:off x="155575" y="-108346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34822" name="AutoShape 6" descr="Resultado de imagen para renacimiento"/>
          <p:cNvSpPr>
            <a:spLocks noChangeAspect="1" noChangeArrowheads="1"/>
          </p:cNvSpPr>
          <p:nvPr/>
        </p:nvSpPr>
        <p:spPr bwMode="auto">
          <a:xfrm>
            <a:off x="155575" y="-108346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34824" name="AutoShape 8" descr="Resultado de imagen para renacimiento"/>
          <p:cNvSpPr>
            <a:spLocks noChangeAspect="1" noChangeArrowheads="1"/>
          </p:cNvSpPr>
          <p:nvPr/>
        </p:nvSpPr>
        <p:spPr bwMode="auto">
          <a:xfrm>
            <a:off x="155575" y="-108346"/>
            <a:ext cx="304800" cy="2286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15" name="Picture 2" descr="Resultado de imagen para la cuestion social en chile">
            <a:extLst>
              <a:ext uri="{FF2B5EF4-FFF2-40B4-BE49-F238E27FC236}">
                <a16:creationId xmlns:a16="http://schemas.microsoft.com/office/drawing/2014/main" id="{89636726-4509-4892-ABE5-7ADF8CE543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74674" y="-16311"/>
            <a:ext cx="2157503" cy="1554444"/>
          </a:xfrm>
          <a:prstGeom prst="rect">
            <a:avLst/>
          </a:prstGeom>
          <a:noFill/>
        </p:spPr>
      </p:pic>
      <p:pic>
        <p:nvPicPr>
          <p:cNvPr id="16" name="Picture 4" descr="Resultado de imagen para obreros salitreros">
            <a:extLst>
              <a:ext uri="{FF2B5EF4-FFF2-40B4-BE49-F238E27FC236}">
                <a16:creationId xmlns:a16="http://schemas.microsoft.com/office/drawing/2014/main" id="{B753B2A6-2ECB-4B7B-9E67-C6F4998B2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263" y="1889455"/>
            <a:ext cx="2407611" cy="1734642"/>
          </a:xfrm>
          <a:prstGeom prst="rect">
            <a:avLst/>
          </a:prstGeom>
          <a:noFill/>
        </p:spPr>
      </p:pic>
      <p:pic>
        <p:nvPicPr>
          <p:cNvPr id="17" name="Picture 2" descr="Resultado de imagen para obreros salitreros">
            <a:extLst>
              <a:ext uri="{FF2B5EF4-FFF2-40B4-BE49-F238E27FC236}">
                <a16:creationId xmlns:a16="http://schemas.microsoft.com/office/drawing/2014/main" id="{E54C020A-1B15-40B6-922D-5585B3BC4D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12011" y="-6047"/>
            <a:ext cx="2407611" cy="1544180"/>
          </a:xfrm>
          <a:prstGeom prst="rect">
            <a:avLst/>
          </a:prstGeom>
          <a:noFill/>
        </p:spPr>
      </p:pic>
      <p:pic>
        <p:nvPicPr>
          <p:cNvPr id="18" name="Picture 4" descr="Resultado de imagen para obreros salitreros castigados">
            <a:extLst>
              <a:ext uri="{FF2B5EF4-FFF2-40B4-BE49-F238E27FC236}">
                <a16:creationId xmlns:a16="http://schemas.microsoft.com/office/drawing/2014/main" id="{2C318F1A-84DB-47B9-B2EC-E5BE43F254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3590155"/>
            <a:ext cx="2411760" cy="1539594"/>
          </a:xfrm>
          <a:prstGeom prst="rect">
            <a:avLst/>
          </a:prstGeom>
          <a:noFill/>
        </p:spPr>
      </p:pic>
      <p:pic>
        <p:nvPicPr>
          <p:cNvPr id="6" name="Picture 2" descr="Cuál fue el rol del Estado chileno en la Cuestión Social? - Noticias UAI">
            <a:extLst>
              <a:ext uri="{FF2B5EF4-FFF2-40B4-BE49-F238E27FC236}">
                <a16:creationId xmlns:a16="http://schemas.microsoft.com/office/drawing/2014/main" id="{E3ED6B7C-9D58-48B5-952C-21954282D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-43545"/>
            <a:ext cx="2915816" cy="158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contenido 7">
            <a:extLst>
              <a:ext uri="{FF2B5EF4-FFF2-40B4-BE49-F238E27FC236}">
                <a16:creationId xmlns:a16="http://schemas.microsoft.com/office/drawing/2014/main" id="{1CA343C7-DA9B-4D13-8CBD-656D7E5ED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49486"/>
            <a:ext cx="8229600" cy="3394472"/>
          </a:xfrm>
        </p:spPr>
        <p:txBody>
          <a:bodyPr>
            <a:normAutofit/>
          </a:bodyPr>
          <a:lstStyle/>
          <a:p>
            <a:pPr algn="just"/>
            <a:r>
              <a:rPr lang="es-MX" sz="2000" b="0" i="0" u="none" strike="noStrike" baseline="0" dirty="0">
                <a:latin typeface="MyriadPro-Light"/>
              </a:rPr>
              <a:t>Debido la despreocupación de los gobiernos del período frente a la cuestión social, los trabajadores de los sectores populares comenzaron a organizarse para manifestar su descontento y buscar soluciones a las siguientes situaciones: ausencia de leyes laborales, falta de seguro médico, bajos salarios, malas condiciones de seguridad y trabajo infantil.</a:t>
            </a:r>
            <a:endParaRPr lang="es-CL" sz="2800" dirty="0"/>
          </a:p>
        </p:txBody>
      </p:sp>
      <p:sp>
        <p:nvSpPr>
          <p:cNvPr id="7" name="Título 6">
            <a:extLst>
              <a:ext uri="{FF2B5EF4-FFF2-40B4-BE49-F238E27FC236}">
                <a16:creationId xmlns:a16="http://schemas.microsoft.com/office/drawing/2014/main" id="{57B03E4C-6C86-4D38-8D03-5D941345E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600" dirty="0"/>
              <a:t>Las respuestas a la Cuestión Social.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BD77F1DA-0FFF-4E85-9257-85F45E868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3275" y="2715766"/>
            <a:ext cx="4197449" cy="2355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983525"/>
      </p:ext>
    </p:extLst>
  </p:cSld>
  <p:clrMapOvr>
    <a:masterClrMapping/>
  </p:clrMapOvr>
  <p:transition spd="med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A01C6430-4C02-473D-AF27-E720290EAB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1800" b="0" i="0" u="none" strike="noStrike" baseline="0" dirty="0">
                <a:latin typeface="MyriadPro-Light"/>
              </a:rPr>
              <a:t>En un comienzo, la lucha por los derechos tuvo dificultades para los trabajadores, ya que sus manifestaciones fueron reprimidas por las fuerzas policiales. </a:t>
            </a:r>
          </a:p>
          <a:p>
            <a:pPr algn="just"/>
            <a:r>
              <a:rPr lang="es-MX" sz="1800" b="0" i="0" u="none" strike="noStrike" baseline="0" dirty="0">
                <a:latin typeface="MyriadPro-Light"/>
              </a:rPr>
              <a:t>Solo después de casi una década de luchas el Estado comenzó a promulgar leyes en favor de la protección de los trabajadores.</a:t>
            </a:r>
            <a:endParaRPr lang="es-CL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4686715E-D07B-46E5-8227-656B6F497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600" dirty="0"/>
              <a:t>Manifestaciones del descontento popular.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63BAC35-C2AC-4CC6-97B9-2C8806EBD6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0952" y="2463131"/>
            <a:ext cx="6442095" cy="247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910230"/>
      </p:ext>
    </p:extLst>
  </p:cSld>
  <p:clrMapOvr>
    <a:masterClrMapping/>
  </p:clrMapOvr>
  <p:transition spd="med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B2BAB454-EEFB-4064-86C0-C188884A7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3394472"/>
          </a:xfrm>
        </p:spPr>
        <p:txBody>
          <a:bodyPr>
            <a:normAutofit/>
          </a:bodyPr>
          <a:lstStyle/>
          <a:p>
            <a:pPr algn="just"/>
            <a:r>
              <a:rPr lang="es-MX" sz="2000" b="0" i="0" u="none" strike="noStrike" baseline="0" dirty="0">
                <a:latin typeface="MyriadPro-Light"/>
              </a:rPr>
              <a:t>Los trabajadores también se organizaron en asociaciones para ayudarse en caso de enfermedad y falta de trabajo, o para apoyar a las familias de los obreros, por ejemplo, en ámbitos como educación y recreación.</a:t>
            </a:r>
          </a:p>
          <a:p>
            <a:pPr algn="just"/>
            <a:endParaRPr lang="es-MX" sz="2000" dirty="0">
              <a:latin typeface="MyriadPro-Light"/>
            </a:endParaRPr>
          </a:p>
          <a:p>
            <a:pPr algn="just"/>
            <a:r>
              <a:rPr lang="es-MX" sz="2000" b="0" i="0" u="none" strike="noStrike" baseline="0" dirty="0">
                <a:latin typeface="MyriadPro-Light"/>
              </a:rPr>
              <a:t>Algunas de estas asociaciones fueron:</a:t>
            </a:r>
            <a:endParaRPr lang="es-CL" sz="2800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129581E6-6C54-4B75-97DC-1FBBAE454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CL" sz="3200" dirty="0"/>
              <a:t>La organización de los trabajadores.</a:t>
            </a:r>
          </a:p>
        </p:txBody>
      </p:sp>
      <p:pic>
        <p:nvPicPr>
          <p:cNvPr id="3074" name="Picture 2" descr="Cuál fue el rol del Estado chileno en la Cuestión Social? - Noticias UAI">
            <a:extLst>
              <a:ext uri="{FF2B5EF4-FFF2-40B4-BE49-F238E27FC236}">
                <a16:creationId xmlns:a16="http://schemas.microsoft.com/office/drawing/2014/main" id="{D84638DC-9B42-4BC1-BE32-A50D463FD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9433" y="2715766"/>
            <a:ext cx="4945133" cy="2371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617817"/>
      </p:ext>
    </p:extLst>
  </p:cSld>
  <p:clrMapOvr>
    <a:masterClrMapping/>
  </p:clrMapOvr>
  <p:transition spd="med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1CD0281D-DFFC-4770-A7E7-CE49F36BE4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596082"/>
            <a:ext cx="8229600" cy="2424411"/>
          </a:xfrm>
          <a:noFill/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id="{2D26D970-067B-4246-BFB8-A958C54C3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46348"/>
            <a:ext cx="8229600" cy="857250"/>
          </a:xfrm>
        </p:spPr>
        <p:txBody>
          <a:bodyPr>
            <a:noAutofit/>
          </a:bodyPr>
          <a:lstStyle/>
          <a:p>
            <a:r>
              <a:rPr lang="en-US" sz="3600" dirty="0" err="1"/>
              <a:t>Formas</a:t>
            </a:r>
            <a:r>
              <a:rPr lang="en-US" sz="3600" dirty="0"/>
              <a:t> de </a:t>
            </a:r>
            <a:r>
              <a:rPr lang="en-US" sz="3600" dirty="0" err="1"/>
              <a:t>organización</a:t>
            </a:r>
            <a:r>
              <a:rPr lang="en-US" sz="3600" dirty="0"/>
              <a:t> de los </a:t>
            </a:r>
            <a:r>
              <a:rPr lang="en-US" sz="3600" dirty="0" err="1"/>
              <a:t>trabajadores</a:t>
            </a:r>
            <a:r>
              <a:rPr lang="en-US" sz="36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43812214"/>
      </p:ext>
    </p:extLst>
  </p:cSld>
  <p:clrMapOvr>
    <a:masterClrMapping/>
  </p:clrMapOvr>
  <p:transition spd="med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Preguntas de cierre.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F08DBE4-AAF5-4A4E-B943-84E267B08B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6" name="Marcador de texto 5">
            <a:extLst>
              <a:ext uri="{FF2B5EF4-FFF2-40B4-BE49-F238E27FC236}">
                <a16:creationId xmlns:a16="http://schemas.microsoft.com/office/drawing/2014/main" id="{DDB61C13-17DE-452B-87A1-F01C6E600A90}"/>
              </a:ext>
            </a:extLst>
          </p:cNvPr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BF0BEDE2-9848-4429-8950-144ADA056427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es-C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conjunto de problemas económicos y sociales que afectaron a los sectores populares de la población entre los años 1880 y 1920 aproximadamente se les denomina: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+mj-lt"/>
              <a:buAutoNum type="alphaLcParenR"/>
            </a:pPr>
            <a:r>
              <a:rPr lang="es-C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Cuestión Salitrera.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+mj-lt"/>
              <a:buAutoNum type="alphaLcParenR"/>
            </a:pPr>
            <a:r>
              <a:rPr lang="es-C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Cuestión Social.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+mj-lt"/>
              <a:buAutoNum type="alphaLcParenR"/>
            </a:pPr>
            <a:r>
              <a:rPr lang="es-C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República Parlamentaria.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s-C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Guerra del Pacífico.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9F45F8FF-8D49-4330-9151-15FEFB3CF21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es-C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Como respuesta al descontento generado por los trabajadores durante este período: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+mj-lt"/>
              <a:buAutoNum type="alphaLcParenR"/>
            </a:pPr>
            <a:r>
              <a:rPr lang="es-C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Acordaron pacíficamente mejorar sus condiciones laborales con el gobierno y con sus patrones.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+mj-lt"/>
              <a:buAutoNum type="alphaLcParenR"/>
            </a:pPr>
            <a:r>
              <a:rPr lang="es-C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Comenzaron a organizarse de diferentes formas para mostrar su descontento y buscar mejores condiciones laborales.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+mj-lt"/>
              <a:buAutoNum type="alphaLcParenR"/>
            </a:pPr>
            <a:r>
              <a:rPr lang="es-C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Iniciaron una guerra civil, que llevó a la caída del gobierno y la instauración de un Estado Comunista.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s-CL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hicieron nada.</a:t>
            </a:r>
            <a:endParaRPr lang="es-CL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CL" dirty="0"/>
          </a:p>
        </p:txBody>
      </p:sp>
    </p:spTree>
  </p:cSld>
  <p:clrMapOvr>
    <a:masterClrMapping/>
  </p:clrMapOvr>
  <p:transition spd="med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A2E420-FA9F-4AC9-B3CF-0E78365B5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Preguntas de cierre.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6B7B72-6A03-4950-A75E-6EEAE20B421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9882B2C-8BCE-47F2-AD4B-934BE391E2C4}"/>
              </a:ext>
            </a:extLst>
          </p:cNvPr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contenido 4">
            <a:extLst>
              <a:ext uri="{FF2B5EF4-FFF2-40B4-BE49-F238E27FC236}">
                <a16:creationId xmlns:a16="http://schemas.microsoft.com/office/drawing/2014/main" id="{5A22548D-7BB5-410D-8291-7D8162670150}"/>
              </a:ext>
            </a:extLst>
          </p:cNvPr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0" lvl="0" indent="0" algn="just">
              <a:lnSpc>
                <a:spcPct val="115000"/>
              </a:lnSpc>
              <a:buNone/>
            </a:pPr>
            <a:r>
              <a:rPr lang="es-C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las formas de organización obrera a comienzos del siglo XX existieron: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+mj-lt"/>
              <a:buAutoNum type="alphaLcParenR"/>
            </a:pPr>
            <a:r>
              <a:rPr lang="es-C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Mutuales.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+mj-lt"/>
              <a:buAutoNum type="alphaLcParenR"/>
            </a:pPr>
            <a:r>
              <a:rPr lang="es-C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Mancomunales.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buFont typeface="+mj-lt"/>
              <a:buAutoNum type="alphaLcParenR"/>
            </a:pPr>
            <a:r>
              <a:rPr lang="es-C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Sociedades de resistencia.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 algn="just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s-CL" sz="16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Todas las anteriores.</a:t>
            </a:r>
            <a:endParaRPr lang="es-CL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B905A-B82C-44A2-B6F3-3ED128F346B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109728" indent="0" algn="ctr">
              <a:buNone/>
            </a:pPr>
            <a:r>
              <a:rPr lang="es-CL" sz="1800" b="1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PREGUNTAS ABIERTAS:</a:t>
            </a:r>
          </a:p>
          <a:p>
            <a:pPr algn="just"/>
            <a:r>
              <a:rPr lang="es-C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¿Qué aprendimos hoy?</a:t>
            </a:r>
          </a:p>
          <a:p>
            <a:pPr algn="just"/>
            <a:endParaRPr lang="es-CL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CL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¿Cómo lo aprendimos?</a:t>
            </a:r>
          </a:p>
          <a:p>
            <a:pPr marL="109728" indent="0" algn="just">
              <a:buNone/>
            </a:pPr>
            <a:endParaRPr lang="es-CL" sz="18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C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¿Cómo los conceptos </a:t>
            </a:r>
            <a:r>
              <a:rPr lang="es-CL" sz="18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aprendidos en la clase los encontramos </a:t>
            </a:r>
            <a:r>
              <a:rPr lang="es-CL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presentes hasta el día de hoy? </a:t>
            </a:r>
            <a:endParaRPr lang="es-CL" dirty="0"/>
          </a:p>
          <a:p>
            <a:pPr marL="109728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8730990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dirty="0"/>
              <a:t>Identificar las principales características de la Cuestión Social en Chile, a través del desarrollo de una Guía de Estudio, utilizando diversos medios tecnológicos.</a:t>
            </a:r>
            <a:endParaRPr lang="es-CL" i="1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Objetivo de la clase.</a:t>
            </a: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¿Qué entiendes por el siglo XX?</a:t>
            </a:r>
          </a:p>
          <a:p>
            <a:endParaRPr lang="es-CL" dirty="0"/>
          </a:p>
          <a:p>
            <a:r>
              <a:rPr lang="es-CL" dirty="0"/>
              <a:t>¿Qué entiendes por la cuestión social?</a:t>
            </a:r>
          </a:p>
          <a:p>
            <a:endParaRPr lang="es-CL" dirty="0"/>
          </a:p>
          <a:p>
            <a:r>
              <a:rPr lang="es-CL" dirty="0"/>
              <a:t>¿Qué entiendes por identificar?</a:t>
            </a: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Preguntas de inicio.</a:t>
            </a: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s-CL" b="1" u="sng" dirty="0"/>
              <a:t>Identificar:</a:t>
            </a:r>
            <a:r>
              <a:rPr lang="es-CL" dirty="0"/>
              <a:t> </a:t>
            </a:r>
            <a:r>
              <a:rPr lang="es-CL" i="1" dirty="0"/>
              <a:t>reconocer las principales características de algo o alguien.</a:t>
            </a:r>
          </a:p>
          <a:p>
            <a:pPr algn="just"/>
            <a:endParaRPr lang="es-CL" dirty="0"/>
          </a:p>
          <a:p>
            <a:pPr algn="just"/>
            <a:r>
              <a:rPr lang="es-CL" dirty="0"/>
              <a:t>El </a:t>
            </a:r>
            <a:r>
              <a:rPr lang="es-CL" b="1" u="sng" dirty="0"/>
              <a:t>siglo XX</a:t>
            </a:r>
            <a:r>
              <a:rPr lang="es-CL" dirty="0"/>
              <a:t> es un período de 100 años que abarca desde el año 1900 al 1999.</a:t>
            </a:r>
          </a:p>
          <a:p>
            <a:pPr marL="109728" indent="0">
              <a:buNone/>
            </a:pPr>
            <a:endParaRPr lang="es-CL" i="1" dirty="0"/>
          </a:p>
          <a:p>
            <a:pPr algn="just"/>
            <a:r>
              <a:rPr lang="es-MX" b="1" dirty="0">
                <a:latin typeface="+mj-lt"/>
              </a:rPr>
              <a:t>L</a:t>
            </a:r>
            <a:r>
              <a:rPr lang="es-MX" b="1" i="0" dirty="0">
                <a:effectLst/>
                <a:latin typeface="+mj-lt"/>
              </a:rPr>
              <a:t>a </a:t>
            </a:r>
            <a:r>
              <a:rPr lang="es-MX" i="1" u="sng" dirty="0">
                <a:effectLst/>
                <a:latin typeface="+mj-lt"/>
              </a:rPr>
              <a:t>“</a:t>
            </a:r>
            <a:r>
              <a:rPr lang="es-MX" i="1" u="sng" dirty="0">
                <a:latin typeface="+mj-lt"/>
              </a:rPr>
              <a:t>C</a:t>
            </a:r>
            <a:r>
              <a:rPr lang="es-MX" i="1" u="sng" dirty="0">
                <a:effectLst/>
                <a:latin typeface="+mj-lt"/>
              </a:rPr>
              <a:t>uestión Social” </a:t>
            </a:r>
            <a:r>
              <a:rPr lang="es-MX" dirty="0">
                <a:effectLst/>
                <a:latin typeface="+mj-lt"/>
              </a:rPr>
              <a:t> </a:t>
            </a:r>
            <a:r>
              <a:rPr lang="es-MX" b="0" i="0" dirty="0">
                <a:effectLst/>
                <a:latin typeface="+mj-lt"/>
              </a:rPr>
              <a:t>fue un conjunto de problemas económicos y </a:t>
            </a:r>
            <a:r>
              <a:rPr lang="es-MX" b="1" i="0" dirty="0">
                <a:effectLst/>
                <a:latin typeface="+mj-lt"/>
              </a:rPr>
              <a:t>sociales</a:t>
            </a:r>
            <a:r>
              <a:rPr lang="es-MX" b="0" i="0" dirty="0">
                <a:effectLst/>
                <a:latin typeface="+mj-lt"/>
              </a:rPr>
              <a:t> que afectaron a los sectores populares de la población entre 1880 y 1920.</a:t>
            </a:r>
            <a:endParaRPr lang="es-CL" dirty="0">
              <a:latin typeface="+mj-lt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Conceptos clave.</a:t>
            </a: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400" b="0" i="0" u="none" strike="noStrike" baseline="0" dirty="0">
                <a:latin typeface="MyriadPro-Light"/>
              </a:rPr>
              <a:t>Como ya estudiamos, la riqueza del salitre no benefició a la gran mayoría de la población. A las pésimas condiciones laborales y de vida que tenían los sectores populares se le conoció como </a:t>
            </a:r>
            <a:r>
              <a:rPr lang="es-MX" sz="2400" b="1" i="0" u="sng" strike="noStrike" baseline="0" dirty="0">
                <a:latin typeface="MyriadPro-Semibold"/>
              </a:rPr>
              <a:t>cuestión social</a:t>
            </a:r>
            <a:r>
              <a:rPr lang="es-MX" sz="2400" b="0" i="0" u="none" strike="noStrike" baseline="0" dirty="0">
                <a:latin typeface="MyriadPro-Light"/>
              </a:rPr>
              <a:t>. </a:t>
            </a:r>
          </a:p>
          <a:p>
            <a:pPr algn="just"/>
            <a:r>
              <a:rPr lang="es-MX" sz="2400" b="0" i="0" u="none" strike="noStrike" baseline="0" dirty="0">
                <a:latin typeface="MyriadPro-Light"/>
              </a:rPr>
              <a:t>Esta expresión surgió en Europa como forma de describir los problemas que comenzaron a sufrir los obreros a partir del desarrollo industrial.</a:t>
            </a:r>
            <a:endParaRPr lang="es-CL" sz="32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La Cuestión Social.</a:t>
            </a:r>
          </a:p>
        </p:txBody>
      </p:sp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A93E4EB3-DE02-474F-9990-C97FFD0DAA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4027" y="939874"/>
            <a:ext cx="6775946" cy="4179457"/>
          </a:xfrm>
          <a:noFill/>
        </p:spPr>
      </p:pic>
      <p:sp>
        <p:nvSpPr>
          <p:cNvPr id="10" name="Title 2">
            <a:extLst>
              <a:ext uri="{FF2B5EF4-FFF2-40B4-BE49-F238E27FC236}">
                <a16:creationId xmlns:a16="http://schemas.microsoft.com/office/drawing/2014/main" id="{8646E2DD-276D-4482-A4B0-EADD3AD31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752" y="130324"/>
            <a:ext cx="9036496" cy="857250"/>
          </a:xfrm>
        </p:spPr>
        <p:txBody>
          <a:bodyPr>
            <a:normAutofit fontScale="90000"/>
          </a:bodyPr>
          <a:lstStyle/>
          <a:p>
            <a:r>
              <a:rPr lang="es-CL" dirty="0"/>
              <a:t>Causas y </a:t>
            </a:r>
            <a:r>
              <a:rPr lang="es-CL" dirty="0" err="1"/>
              <a:t>concecuencias</a:t>
            </a:r>
            <a:r>
              <a:rPr lang="es-CL" dirty="0"/>
              <a:t> de la </a:t>
            </a:r>
            <a:br>
              <a:rPr lang="es-CL" dirty="0"/>
            </a:br>
            <a:r>
              <a:rPr lang="es-CL" dirty="0"/>
              <a:t>Cuestión Social.</a:t>
            </a:r>
          </a:p>
        </p:txBody>
      </p:sp>
    </p:spTree>
    <p:extLst>
      <p:ext uri="{BB962C8B-B14F-4D97-AF65-F5344CB8AC3E}">
        <p14:creationId xmlns:p14="http://schemas.microsoft.com/office/powerpoint/2010/main" val="982352064"/>
      </p:ext>
    </p:extLst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1">
            <a:extLst>
              <a:ext uri="{FF2B5EF4-FFF2-40B4-BE49-F238E27FC236}">
                <a16:creationId xmlns:a16="http://schemas.microsoft.com/office/drawing/2014/main" id="{E897894D-546A-4192-9303-2A47DE2E08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87574"/>
            <a:ext cx="8229600" cy="4032447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s-CL" sz="2900" dirty="0"/>
              <a:t>“La calidad de vida del mundo proletario era miserable. En Santiago, en la fecha del centenario, se contabilizaban más de 1.600 conventillos y las enfermedades infecciosas (tuberculosis, viruela, tifus, etc.) eran pan de todos los días. La mortalidad [muerte] infantil alcanzaba el 30% y el analfabetismo [no saben leer] casi llegaba al 50%. Aquellos que migraban [se trasladan] al norte no tenían mejores expectativas de futuro. Las condiciones laborales [de trabajo] eran tremendamente duras y hasta 1907, en que se legisló [reguló] sobre la materia, se trabajaba entre 12 y 14 horas diarias, sin descanso dominical [del domingo]. Por otra parte, las relaciones patrón – obrero no estaban reguladas y los salarios [sueldos], en las salitreras, se pagaban con fichas, cuyo valor no siempre era respetado y no tenían seguridad del Estado.” </a:t>
            </a:r>
          </a:p>
          <a:p>
            <a:pPr algn="just">
              <a:lnSpc>
                <a:spcPct val="120000"/>
              </a:lnSpc>
            </a:pPr>
            <a:endParaRPr lang="es-CL" sz="2900" dirty="0"/>
          </a:p>
          <a:p>
            <a:pPr algn="just">
              <a:lnSpc>
                <a:spcPct val="120000"/>
              </a:lnSpc>
            </a:pPr>
            <a:r>
              <a:rPr lang="es-CL" sz="2900" dirty="0"/>
              <a:t>Góngora, Álvaro (2000): Chile (1541- 2000) una interpretación de su historia política. Santiago de Chile: Santillana. p. 238. </a:t>
            </a:r>
          </a:p>
          <a:p>
            <a:endParaRPr lang="es-CL" dirty="0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D5CD2B31-9299-48A9-AB99-FBCE0D72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Lee el siguiente texto:</a:t>
            </a:r>
          </a:p>
        </p:txBody>
      </p:sp>
    </p:spTree>
    <p:extLst>
      <p:ext uri="{BB962C8B-B14F-4D97-AF65-F5344CB8AC3E}">
        <p14:creationId xmlns:p14="http://schemas.microsoft.com/office/powerpoint/2010/main" val="1784344905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Observa las siguientes imágenes: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L" dirty="0"/>
              <a:t>Conventillos a principios del siglo XX en Chile.</a:t>
            </a:r>
          </a:p>
        </p:txBody>
      </p:sp>
      <p:sp>
        <p:nvSpPr>
          <p:cNvPr id="6" name="5 Marcador de texto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L" dirty="0"/>
              <a:t>Niños trabajando en las salitreras</a:t>
            </a:r>
          </a:p>
        </p:txBody>
      </p:sp>
      <p:pic>
        <p:nvPicPr>
          <p:cNvPr id="30722" name="Picture 2" descr="Resultado de imagen para la cuestion social en chile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062038"/>
            <a:ext cx="4040188" cy="2910886"/>
          </a:xfrm>
          <a:prstGeom prst="rect">
            <a:avLst/>
          </a:prstGeom>
          <a:noFill/>
        </p:spPr>
      </p:pic>
      <p:pic>
        <p:nvPicPr>
          <p:cNvPr id="30724" name="Picture 4" descr="Resultado de imagen para obreros salitreros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5032" y="1062039"/>
            <a:ext cx="4040188" cy="291088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Observa las siguientes imágenes: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L" dirty="0"/>
              <a:t>Obreros salitreros castigados por sus patrones.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CL" dirty="0"/>
              <a:t>Primeras manifestaciones obreras.</a:t>
            </a:r>
          </a:p>
        </p:txBody>
      </p:sp>
      <p:pic>
        <p:nvPicPr>
          <p:cNvPr id="34818" name="Picture 2" descr="Resultado de imagen para obreros salitreros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5032" y="1347615"/>
            <a:ext cx="4041768" cy="2592286"/>
          </a:xfrm>
          <a:prstGeom prst="rect">
            <a:avLst/>
          </a:prstGeom>
          <a:noFill/>
        </p:spPr>
      </p:pic>
      <p:pic>
        <p:nvPicPr>
          <p:cNvPr id="34820" name="Picture 4" descr="Resultado de imagen para obreros salitreros castigados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1347614"/>
            <a:ext cx="4060794" cy="2592287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1216</TotalTime>
  <Words>786</Words>
  <Application>Microsoft Office PowerPoint</Application>
  <PresentationFormat>Presentación en pantalla (16:9)</PresentationFormat>
  <Paragraphs>68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4" baseType="lpstr">
      <vt:lpstr>Arial</vt:lpstr>
      <vt:lpstr>Calibri</vt:lpstr>
      <vt:lpstr>Lucida Sans Unicode</vt:lpstr>
      <vt:lpstr>MyriadPro-Light</vt:lpstr>
      <vt:lpstr>MyriadPro-Semibold</vt:lpstr>
      <vt:lpstr>Verdana</vt:lpstr>
      <vt:lpstr>Wingdings 2</vt:lpstr>
      <vt:lpstr>Wingdings 3</vt:lpstr>
      <vt:lpstr>Concurrencia</vt:lpstr>
      <vt:lpstr>La Cuestión Social</vt:lpstr>
      <vt:lpstr>Objetivo de la clase.</vt:lpstr>
      <vt:lpstr>Preguntas de inicio.</vt:lpstr>
      <vt:lpstr>Conceptos clave.</vt:lpstr>
      <vt:lpstr>La Cuestión Social.</vt:lpstr>
      <vt:lpstr>Causas y concecuencias de la  Cuestión Social.</vt:lpstr>
      <vt:lpstr>Lee el siguiente texto:</vt:lpstr>
      <vt:lpstr>Observa las siguientes imágenes:</vt:lpstr>
      <vt:lpstr>Observa las siguientes imágenes:</vt:lpstr>
      <vt:lpstr>Las respuestas a la Cuestión Social.</vt:lpstr>
      <vt:lpstr>Manifestaciones del descontento popular.</vt:lpstr>
      <vt:lpstr>La organización de los trabajadores.</vt:lpstr>
      <vt:lpstr>Formas de organización de los trabajadores. </vt:lpstr>
      <vt:lpstr>Preguntas de cierre.</vt:lpstr>
      <vt:lpstr>Preguntas de cierre.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Compañía de Danza Sol de América</dc:creator>
  <cp:lastModifiedBy>Compañía de Danza Sol de América</cp:lastModifiedBy>
  <cp:revision>60</cp:revision>
  <dcterms:created xsi:type="dcterms:W3CDTF">2019-04-04T03:07:44Z</dcterms:created>
  <dcterms:modified xsi:type="dcterms:W3CDTF">2020-11-09T05:17:53Z</dcterms:modified>
</cp:coreProperties>
</file>